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autoCompressPictures="0">
  <p:sldMasterIdLst>
    <p:sldMasterId id="2147483648" r:id="rId5"/>
  </p:sldMasterIdLst>
  <p:notesMasterIdLst>
    <p:notesMasterId r:id="rId58"/>
  </p:notesMasterIdLst>
  <p:sldIdLst>
    <p:sldId id="353" r:id="rId6"/>
    <p:sldId id="355" r:id="rId7"/>
    <p:sldId id="406" r:id="rId8"/>
    <p:sldId id="407" r:id="rId9"/>
    <p:sldId id="409" r:id="rId10"/>
    <p:sldId id="408" r:id="rId11"/>
    <p:sldId id="416" r:id="rId12"/>
    <p:sldId id="417" r:id="rId13"/>
    <p:sldId id="448" r:id="rId14"/>
    <p:sldId id="425" r:id="rId15"/>
    <p:sldId id="419" r:id="rId16"/>
    <p:sldId id="434" r:id="rId17"/>
    <p:sldId id="424" r:id="rId18"/>
    <p:sldId id="400" r:id="rId19"/>
    <p:sldId id="431" r:id="rId20"/>
    <p:sldId id="435" r:id="rId21"/>
    <p:sldId id="433" r:id="rId22"/>
    <p:sldId id="401" r:id="rId23"/>
    <p:sldId id="443" r:id="rId24"/>
    <p:sldId id="427" r:id="rId25"/>
    <p:sldId id="436" r:id="rId26"/>
    <p:sldId id="438" r:id="rId27"/>
    <p:sldId id="439" r:id="rId28"/>
    <p:sldId id="441" r:id="rId29"/>
    <p:sldId id="442" r:id="rId30"/>
    <p:sldId id="449" r:id="rId31"/>
    <p:sldId id="385" r:id="rId32"/>
    <p:sldId id="386" r:id="rId33"/>
    <p:sldId id="387" r:id="rId34"/>
    <p:sldId id="388" r:id="rId35"/>
    <p:sldId id="389" r:id="rId36"/>
    <p:sldId id="390" r:id="rId37"/>
    <p:sldId id="391" r:id="rId38"/>
    <p:sldId id="393" r:id="rId39"/>
    <p:sldId id="394" r:id="rId40"/>
    <p:sldId id="395" r:id="rId41"/>
    <p:sldId id="396" r:id="rId42"/>
    <p:sldId id="397" r:id="rId43"/>
    <p:sldId id="398" r:id="rId44"/>
    <p:sldId id="402" r:id="rId45"/>
    <p:sldId id="444" r:id="rId46"/>
    <p:sldId id="403" r:id="rId47"/>
    <p:sldId id="405" r:id="rId48"/>
    <p:sldId id="447" r:id="rId49"/>
    <p:sldId id="412" r:id="rId50"/>
    <p:sldId id="450" r:id="rId51"/>
    <p:sldId id="451" r:id="rId52"/>
    <p:sldId id="413" r:id="rId53"/>
    <p:sldId id="415" r:id="rId54"/>
    <p:sldId id="414" r:id="rId55"/>
    <p:sldId id="356" r:id="rId56"/>
    <p:sldId id="374" r:id="rId57"/>
  </p:sldIdLst>
  <p:sldSz cx="12192000" cy="6858000"/>
  <p:notesSz cx="6858000" cy="9144000"/>
  <p:embeddedFontLst>
    <p:embeddedFont>
      <p:font typeface="Calibri" panose="020F0502020204030204" pitchFamily="34" charset="0"/>
      <p:regular r:id="rId59"/>
      <p:bold r:id="rId60"/>
      <p:italic r:id="rId61"/>
      <p:boldItalic r:id="rId62"/>
    </p:embeddedFont>
    <p:embeddedFont>
      <p:font typeface="Consolas" panose="020B0609020204030204" pitchFamily="49" charset="0"/>
      <p:regular r:id="rId63"/>
      <p:bold r:id="rId64"/>
      <p:italic r:id="rId65"/>
      <p:boldItalic r:id="rId66"/>
    </p:embeddedFont>
    <p:embeddedFont>
      <p:font typeface="Oswald" panose="020B0604020202020204" charset="0"/>
      <p:regular r:id="rId67"/>
      <p:bold r:id="rId68"/>
    </p:embeddedFont>
    <p:embeddedFont>
      <p:font typeface="Roboto" panose="02000000000000000000" pitchFamily="2" charset="0"/>
      <p:regular r:id="rId69"/>
      <p:bold r:id="rId70"/>
    </p:embeddedFont>
    <p:embeddedFont>
      <p:font typeface="Roboto Condensed" panose="020B0604020202020204" charset="0"/>
      <p:regular r:id="rId71"/>
      <p:bold r:id="rId72"/>
      <p:italic r:id="rId73"/>
      <p:boldItalic r:id="rId7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30613"/>
    <a:srgbClr val="0D181C"/>
    <a:srgbClr val="3D464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810"/>
    <p:restoredTop sz="94722"/>
  </p:normalViewPr>
  <p:slideViewPr>
    <p:cSldViewPr snapToGrid="0" snapToObjects="1">
      <p:cViewPr varScale="1">
        <p:scale>
          <a:sx n="104" d="100"/>
          <a:sy n="104" d="100"/>
        </p:scale>
        <p:origin x="151"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font" Target="fonts/font5.fntdata"/><Relationship Id="rId68" Type="http://schemas.openxmlformats.org/officeDocument/2006/relationships/font" Target="fonts/font10.fntdata"/><Relationship Id="rId76" Type="http://schemas.openxmlformats.org/officeDocument/2006/relationships/viewProps" Target="viewProps.xml"/><Relationship Id="rId7" Type="http://schemas.openxmlformats.org/officeDocument/2006/relationships/slide" Target="slides/slide2.xml"/><Relationship Id="rId71" Type="http://schemas.openxmlformats.org/officeDocument/2006/relationships/font" Target="fonts/font13.fntdata"/><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notesMaster" Target="notesMasters/notesMaster1.xml"/><Relationship Id="rId66" Type="http://schemas.openxmlformats.org/officeDocument/2006/relationships/font" Target="fonts/font8.fntdata"/><Relationship Id="rId74" Type="http://schemas.openxmlformats.org/officeDocument/2006/relationships/font" Target="fonts/font16.fntdata"/><Relationship Id="rId5" Type="http://schemas.openxmlformats.org/officeDocument/2006/relationships/slideMaster" Target="slideMasters/slideMaster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61" Type="http://schemas.openxmlformats.org/officeDocument/2006/relationships/font" Target="fonts/font3.fntdata"/><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font" Target="fonts/font2.fntdata"/><Relationship Id="rId65" Type="http://schemas.openxmlformats.org/officeDocument/2006/relationships/font" Target="fonts/font7.fntdata"/><Relationship Id="rId73" Type="http://schemas.openxmlformats.org/officeDocument/2006/relationships/font" Target="fonts/font15.fntdata"/><Relationship Id="rId78" Type="http://schemas.openxmlformats.org/officeDocument/2006/relationships/tableStyles" Target="tableStyles.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font" Target="fonts/font6.fntdata"/><Relationship Id="rId69" Type="http://schemas.openxmlformats.org/officeDocument/2006/relationships/font" Target="fonts/font11.fntdata"/><Relationship Id="rId77" Type="http://schemas.openxmlformats.org/officeDocument/2006/relationships/theme" Target="theme/theme1.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font" Target="fonts/font14.fntdata"/><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font" Target="fonts/font1.fntdata"/><Relationship Id="rId67" Type="http://schemas.openxmlformats.org/officeDocument/2006/relationships/font" Target="fonts/font9.fntdata"/><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font" Target="fonts/font4.fntdata"/><Relationship Id="rId70" Type="http://schemas.openxmlformats.org/officeDocument/2006/relationships/font" Target="fonts/font12.fntdata"/><Relationship Id="rId75"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8AAF673-A28E-5543-AD7D-B5439D54C4C5}" type="datetimeFigureOut">
              <a:rPr lang="ru-RU" smtClean="0"/>
              <a:t>13.03.2020</a:t>
            </a:fld>
            <a:endParaRPr lang="ru-R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R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3E307B2-EFEB-E344-A232-54FF5D89E752}" type="slidenum">
              <a:rPr lang="ru-RU" smtClean="0"/>
              <a:t>‹#›</a:t>
            </a:fld>
            <a:endParaRPr lang="ru-RU"/>
          </a:p>
        </p:txBody>
      </p:sp>
    </p:spTree>
    <p:extLst>
      <p:ext uri="{BB962C8B-B14F-4D97-AF65-F5344CB8AC3E}">
        <p14:creationId xmlns:p14="http://schemas.microsoft.com/office/powerpoint/2010/main" val="29213403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10.png"/></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ark: Title 0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itle Placeholder 1">
            <a:extLst>
              <a:ext uri="{FF2B5EF4-FFF2-40B4-BE49-F238E27FC236}">
                <a16:creationId xmlns:a16="http://schemas.microsoft.com/office/drawing/2014/main" id="{2D56C8E4-7280-441C-892A-741F8B734CB8}"/>
              </a:ext>
            </a:extLst>
          </p:cNvPr>
          <p:cNvSpPr>
            <a:spLocks noGrp="1"/>
          </p:cNvSpPr>
          <p:nvPr>
            <p:ph type="title" hasCustomPrompt="1"/>
          </p:nvPr>
        </p:nvSpPr>
        <p:spPr>
          <a:xfrm>
            <a:off x="1416049" y="1321200"/>
            <a:ext cx="6659564" cy="1477328"/>
          </a:xfrm>
          <a:prstGeom prst="rect">
            <a:avLst/>
          </a:prstGeom>
        </p:spPr>
        <p:txBody>
          <a:bodyPr vert="horz" wrap="square" lIns="0" tIns="0" rIns="0" bIns="0" rtlCol="0" anchor="b" anchorCtr="0">
            <a:spAutoFit/>
          </a:bodyPr>
          <a:lstStyle>
            <a:lvl1pPr>
              <a:defRPr sz="4800" baseline="0">
                <a:solidFill>
                  <a:schemeClr val="bg1"/>
                </a:solidFill>
              </a:defRPr>
            </a:lvl1pPr>
          </a:lstStyle>
          <a:p>
            <a:r>
              <a:rPr lang="en-US" dirty="0"/>
              <a:t>CLICK TO EDIT MASTER TITLE STYLE</a:t>
            </a:r>
          </a:p>
        </p:txBody>
      </p:sp>
      <p:pic>
        <p:nvPicPr>
          <p:cNvPr id="5" name="Picture 5">
            <a:extLst>
              <a:ext uri="{FF2B5EF4-FFF2-40B4-BE49-F238E27FC236}">
                <a16:creationId xmlns:a16="http://schemas.microsoft.com/office/drawing/2014/main" id="{22D2FD82-3B4D-4273-8922-8117DABDC2F9}"/>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rot="16200000">
            <a:off x="-163946" y="5987462"/>
            <a:ext cx="1022693" cy="283752"/>
          </a:xfrm>
          <a:prstGeom prst="rect">
            <a:avLst/>
          </a:prstGeom>
        </p:spPr>
      </p:pic>
      <p:sp>
        <p:nvSpPr>
          <p:cNvPr id="15" name="Текст 14">
            <a:extLst>
              <a:ext uri="{FF2B5EF4-FFF2-40B4-BE49-F238E27FC236}">
                <a16:creationId xmlns:a16="http://schemas.microsoft.com/office/drawing/2014/main" id="{63746D72-5704-400D-A655-44F6B69FEFB8}"/>
              </a:ext>
            </a:extLst>
          </p:cNvPr>
          <p:cNvSpPr>
            <a:spLocks noGrp="1"/>
          </p:cNvSpPr>
          <p:nvPr>
            <p:ph type="body" sz="quarter" idx="10" hasCustomPrompt="1"/>
          </p:nvPr>
        </p:nvSpPr>
        <p:spPr>
          <a:xfrm>
            <a:off x="1416049" y="3735388"/>
            <a:ext cx="6659563" cy="288000"/>
          </a:xfrm>
          <a:prstGeom prst="rect">
            <a:avLst/>
          </a:prstGeom>
        </p:spPr>
        <p:txBody>
          <a:bodyPr wrap="square" lIns="0" tIns="0" rIns="0" bIns="0">
            <a:spAutoFit/>
          </a:bodyPr>
          <a:lstStyle>
            <a:lvl1pPr marL="0" indent="0">
              <a:buFontTx/>
              <a:buNone/>
              <a:defRPr sz="1400" b="0" i="0">
                <a:solidFill>
                  <a:schemeClr val="bg1"/>
                </a:solidFill>
                <a:latin typeface="Roboto" panose="02000000000000000000" pitchFamily="2" charset="0"/>
                <a:ea typeface="Roboto" panose="02000000000000000000" pitchFamily="2" charset="0"/>
                <a:cs typeface="Roboto" panose="02000000000000000000" pitchFamily="2" charset="0"/>
              </a:defRPr>
            </a:lvl1pPr>
          </a:lstStyle>
          <a:p>
            <a:pPr lvl="0"/>
            <a:r>
              <a:rPr lang="en-US" dirty="0"/>
              <a:t>Second headline</a:t>
            </a:r>
          </a:p>
        </p:txBody>
      </p:sp>
      <p:sp>
        <p:nvSpPr>
          <p:cNvPr id="9" name="Прямоугольник 8">
            <a:extLst>
              <a:ext uri="{FF2B5EF4-FFF2-40B4-BE49-F238E27FC236}">
                <a16:creationId xmlns:a16="http://schemas.microsoft.com/office/drawing/2014/main" id="{64164223-F61E-484E-9E2F-B713A0505CA9}"/>
              </a:ext>
            </a:extLst>
          </p:cNvPr>
          <p:cNvSpPr/>
          <p:nvPr userDrawn="1"/>
        </p:nvSpPr>
        <p:spPr>
          <a:xfrm>
            <a:off x="1416049" y="3112293"/>
            <a:ext cx="598479" cy="59532"/>
          </a:xfrm>
          <a:prstGeom prst="rect">
            <a:avLst/>
          </a:prstGeom>
          <a:solidFill>
            <a:srgbClr val="E306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dirty="0"/>
          </a:p>
        </p:txBody>
      </p:sp>
      <p:cxnSp>
        <p:nvCxnSpPr>
          <p:cNvPr id="7" name="Straight Connector 11">
            <a:extLst>
              <a:ext uri="{FF2B5EF4-FFF2-40B4-BE49-F238E27FC236}">
                <a16:creationId xmlns:a16="http://schemas.microsoft.com/office/drawing/2014/main" id="{A39C8178-2815-5D46-8048-7D3844A6BB3A}"/>
              </a:ext>
            </a:extLst>
          </p:cNvPr>
          <p:cNvCxnSpPr>
            <a:cxnSpLocks/>
          </p:cNvCxnSpPr>
          <p:nvPr userDrawn="1"/>
        </p:nvCxnSpPr>
        <p:spPr>
          <a:xfrm>
            <a:off x="695325" y="0"/>
            <a:ext cx="0" cy="6857999"/>
          </a:xfrm>
          <a:prstGeom prst="line">
            <a:avLst/>
          </a:prstGeom>
          <a:ln>
            <a:solidFill>
              <a:srgbClr val="C9CCD4">
                <a:alpha val="6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77680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Light: Content 4 sections">
    <p:bg>
      <p:bgPr>
        <a:solidFill>
          <a:schemeClr val="bg1"/>
        </a:solidFill>
        <a:effectLst/>
      </p:bgPr>
    </p:bg>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DA30C0B9-70F7-4C58-B36C-4744D29D23DA}"/>
              </a:ext>
            </a:extLst>
          </p:cNvPr>
          <p:cNvSpPr txBox="1"/>
          <p:nvPr userDrawn="1"/>
        </p:nvSpPr>
        <p:spPr>
          <a:xfrm>
            <a:off x="6027326" y="2979338"/>
            <a:ext cx="5482575" cy="3150000"/>
          </a:xfrm>
          <a:prstGeom prst="rect">
            <a:avLst/>
          </a:prstGeom>
          <a:blipFill>
            <a:blip r:embed="rId2"/>
            <a:stretch>
              <a:fillRect/>
            </a:stretch>
          </a:blipFill>
        </p:spPr>
        <p:txBody>
          <a:bodyPr wrap="square" lIns="540000" tIns="0" rIns="540000" bIns="0" rtlCol="0" anchor="ctr" anchorCtr="0">
            <a:normAutofit/>
          </a:bodyPr>
          <a:lstStyle/>
          <a:p>
            <a:pPr lvl="0">
              <a:buClr>
                <a:srgbClr val="E30613"/>
              </a:buClr>
            </a:pPr>
            <a:endParaRPr lang="en-US" sz="3800" b="1" kern="1200" spc="200" dirty="0">
              <a:solidFill>
                <a:srgbClr val="FFFFFF"/>
              </a:solidFill>
              <a:latin typeface="Oswald" pitchFamily="2" charset="-52"/>
              <a:ea typeface="+mn-ea"/>
              <a:cs typeface="+mn-cs"/>
            </a:endParaRPr>
          </a:p>
        </p:txBody>
      </p:sp>
      <p:sp>
        <p:nvSpPr>
          <p:cNvPr id="22" name="TextBox 21">
            <a:extLst>
              <a:ext uri="{FF2B5EF4-FFF2-40B4-BE49-F238E27FC236}">
                <a16:creationId xmlns:a16="http://schemas.microsoft.com/office/drawing/2014/main" id="{A8949FBD-B285-47C2-B44D-2087B6A0F003}"/>
              </a:ext>
            </a:extLst>
          </p:cNvPr>
          <p:cNvSpPr txBox="1"/>
          <p:nvPr userDrawn="1"/>
        </p:nvSpPr>
        <p:spPr>
          <a:xfrm>
            <a:off x="1412185" y="728663"/>
            <a:ext cx="5499244" cy="3150000"/>
          </a:xfrm>
          <a:prstGeom prst="rect">
            <a:avLst/>
          </a:prstGeom>
          <a:blipFill>
            <a:blip r:embed="rId3"/>
            <a:stretch>
              <a:fillRect/>
            </a:stretch>
          </a:blipFill>
        </p:spPr>
        <p:txBody>
          <a:bodyPr wrap="square" lIns="540000" rIns="540000" rtlCol="0" anchor="ctr" anchorCtr="0">
            <a:noAutofit/>
          </a:bodyPr>
          <a:lstStyle/>
          <a:p>
            <a:pPr lvl="0">
              <a:buClr>
                <a:srgbClr val="E30613"/>
              </a:buClr>
            </a:pPr>
            <a:endParaRPr lang="en-US" sz="3800" b="1" spc="200" dirty="0">
              <a:solidFill>
                <a:srgbClr val="FFFFFF"/>
              </a:solidFill>
              <a:latin typeface="Oswald" pitchFamily="2" charset="-52"/>
              <a:ea typeface="+mj-ea"/>
              <a:cs typeface="+mj-cs"/>
            </a:endParaRPr>
          </a:p>
        </p:txBody>
      </p:sp>
      <p:sp>
        <p:nvSpPr>
          <p:cNvPr id="23" name="Rectangle 12">
            <a:extLst>
              <a:ext uri="{FF2B5EF4-FFF2-40B4-BE49-F238E27FC236}">
                <a16:creationId xmlns:a16="http://schemas.microsoft.com/office/drawing/2014/main" id="{8F01BD27-37D7-4797-9841-A79EFE21146E}"/>
              </a:ext>
            </a:extLst>
          </p:cNvPr>
          <p:cNvSpPr/>
          <p:nvPr userDrawn="1"/>
        </p:nvSpPr>
        <p:spPr>
          <a:xfrm>
            <a:off x="6015888" y="2979000"/>
            <a:ext cx="900000" cy="900000"/>
          </a:xfrm>
          <a:prstGeom prst="rect">
            <a:avLst/>
          </a:prstGeom>
          <a:solidFill>
            <a:srgbClr val="0D18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29">
            <a:extLst>
              <a:ext uri="{FF2B5EF4-FFF2-40B4-BE49-F238E27FC236}">
                <a16:creationId xmlns:a16="http://schemas.microsoft.com/office/drawing/2014/main" id="{7F857A20-83EF-4F3F-AB98-18405AB072B8}"/>
              </a:ext>
            </a:extLst>
          </p:cNvPr>
          <p:cNvPicPr>
            <a:picLocks noChangeAspect="1"/>
          </p:cNvPicPr>
          <p:nvPr userDrawn="1"/>
        </p:nvPicPr>
        <p:blipFill>
          <a:blip r:embed="rId4"/>
          <a:stretch>
            <a:fillRect/>
          </a:stretch>
        </p:blipFill>
        <p:spPr>
          <a:xfrm>
            <a:off x="6132513" y="3109174"/>
            <a:ext cx="647700" cy="647700"/>
          </a:xfrm>
          <a:prstGeom prst="rect">
            <a:avLst/>
          </a:prstGeom>
        </p:spPr>
      </p:pic>
      <p:sp>
        <p:nvSpPr>
          <p:cNvPr id="43" name="Text Placeholder 17">
            <a:extLst>
              <a:ext uri="{FF2B5EF4-FFF2-40B4-BE49-F238E27FC236}">
                <a16:creationId xmlns:a16="http://schemas.microsoft.com/office/drawing/2014/main" id="{79A99C8D-7C32-484F-9BC5-C7423B4430F1}"/>
              </a:ext>
            </a:extLst>
          </p:cNvPr>
          <p:cNvSpPr>
            <a:spLocks noGrp="1"/>
          </p:cNvSpPr>
          <p:nvPr>
            <p:ph type="body" sz="quarter" idx="14" hasCustomPrompt="1"/>
          </p:nvPr>
        </p:nvSpPr>
        <p:spPr>
          <a:xfrm>
            <a:off x="1955799" y="2011275"/>
            <a:ext cx="4500564" cy="584775"/>
          </a:xfrm>
          <a:prstGeom prst="rect">
            <a:avLst/>
          </a:prstGeom>
        </p:spPr>
        <p:txBody>
          <a:bodyPr wrap="square" lIns="0" rIns="0" anchor="ctr" anchorCtr="0">
            <a:spAutoFit/>
          </a:bodyPr>
          <a:lstStyle>
            <a:lvl1pPr marL="0" indent="0" algn="l">
              <a:lnSpc>
                <a:spcPct val="100000"/>
              </a:lnSpc>
              <a:spcAft>
                <a:spcPts val="0"/>
              </a:spcAft>
              <a:buNone/>
              <a:defRPr lang="en-US" sz="3800" b="0" i="0" kern="1200" spc="0" baseline="0" dirty="0" smtClean="0">
                <a:solidFill>
                  <a:schemeClr val="bg1"/>
                </a:solidFill>
                <a:latin typeface="Oswald" pitchFamily="2" charset="77"/>
                <a:ea typeface="+mj-ea"/>
                <a:cs typeface="Arial" panose="020B0604020202020204" pitchFamily="34" charset="0"/>
              </a:defRPr>
            </a:lvl1pPr>
          </a:lstStyle>
          <a:p>
            <a:pPr lvl="0"/>
            <a:r>
              <a:rPr lang="en-US" dirty="0"/>
              <a:t>HEADLINE 01</a:t>
            </a:r>
          </a:p>
        </p:txBody>
      </p:sp>
      <p:sp>
        <p:nvSpPr>
          <p:cNvPr id="44" name="Text Placeholder 17">
            <a:extLst>
              <a:ext uri="{FF2B5EF4-FFF2-40B4-BE49-F238E27FC236}">
                <a16:creationId xmlns:a16="http://schemas.microsoft.com/office/drawing/2014/main" id="{A479067E-2EF3-44A7-8A5B-F046352668EA}"/>
              </a:ext>
            </a:extLst>
          </p:cNvPr>
          <p:cNvSpPr>
            <a:spLocks noGrp="1"/>
          </p:cNvSpPr>
          <p:nvPr>
            <p:ph type="body" sz="quarter" idx="15" hasCustomPrompt="1"/>
          </p:nvPr>
        </p:nvSpPr>
        <p:spPr>
          <a:xfrm>
            <a:off x="6996112" y="4261950"/>
            <a:ext cx="3779838" cy="584775"/>
          </a:xfrm>
          <a:prstGeom prst="rect">
            <a:avLst/>
          </a:prstGeom>
        </p:spPr>
        <p:txBody>
          <a:bodyPr wrap="square" lIns="0" rIns="0" anchor="ctr" anchorCtr="0">
            <a:spAutoFit/>
          </a:bodyPr>
          <a:lstStyle>
            <a:lvl1pPr marL="0" indent="0" algn="r">
              <a:lnSpc>
                <a:spcPct val="100000"/>
              </a:lnSpc>
              <a:spcAft>
                <a:spcPts val="0"/>
              </a:spcAft>
              <a:buNone/>
              <a:defRPr lang="en-US" sz="3800" b="0" i="0" kern="1200" spc="0" baseline="0" dirty="0" smtClean="0">
                <a:solidFill>
                  <a:schemeClr val="bg1"/>
                </a:solidFill>
                <a:latin typeface="Oswald" pitchFamily="2" charset="77"/>
                <a:ea typeface="+mj-ea"/>
                <a:cs typeface="Arial" panose="020B0604020202020204" pitchFamily="34" charset="0"/>
              </a:defRPr>
            </a:lvl1pPr>
          </a:lstStyle>
          <a:p>
            <a:pPr lvl="0"/>
            <a:r>
              <a:rPr lang="en-US" dirty="0"/>
              <a:t>HEADLINE 01</a:t>
            </a:r>
          </a:p>
        </p:txBody>
      </p:sp>
      <p:sp>
        <p:nvSpPr>
          <p:cNvPr id="6" name="Content Placeholder 5">
            <a:extLst>
              <a:ext uri="{FF2B5EF4-FFF2-40B4-BE49-F238E27FC236}">
                <a16:creationId xmlns:a16="http://schemas.microsoft.com/office/drawing/2014/main" id="{6CB1F9CA-53B9-5A4C-B17A-7444AABA1BA6}"/>
              </a:ext>
            </a:extLst>
          </p:cNvPr>
          <p:cNvSpPr>
            <a:spLocks noGrp="1"/>
          </p:cNvSpPr>
          <p:nvPr>
            <p:ph sz="quarter" idx="17"/>
          </p:nvPr>
        </p:nvSpPr>
        <p:spPr>
          <a:xfrm>
            <a:off x="1955799" y="4148930"/>
            <a:ext cx="3419476" cy="1980407"/>
          </a:xfrm>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ru-RU" dirty="0"/>
          </a:p>
        </p:txBody>
      </p:sp>
      <p:sp>
        <p:nvSpPr>
          <p:cNvPr id="18" name="Content Placeholder 5">
            <a:extLst>
              <a:ext uri="{FF2B5EF4-FFF2-40B4-BE49-F238E27FC236}">
                <a16:creationId xmlns:a16="http://schemas.microsoft.com/office/drawing/2014/main" id="{A988AC45-2CBC-9E42-9367-68506C09C449}"/>
              </a:ext>
            </a:extLst>
          </p:cNvPr>
          <p:cNvSpPr>
            <a:spLocks noGrp="1"/>
          </p:cNvSpPr>
          <p:nvPr>
            <p:ph sz="quarter" idx="18"/>
          </p:nvPr>
        </p:nvSpPr>
        <p:spPr>
          <a:xfrm>
            <a:off x="7535863" y="728663"/>
            <a:ext cx="3419476" cy="1980407"/>
          </a:xfrm>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ru-RU" dirty="0"/>
          </a:p>
        </p:txBody>
      </p:sp>
      <p:cxnSp>
        <p:nvCxnSpPr>
          <p:cNvPr id="13" name="Straight Connector 11">
            <a:extLst>
              <a:ext uri="{FF2B5EF4-FFF2-40B4-BE49-F238E27FC236}">
                <a16:creationId xmlns:a16="http://schemas.microsoft.com/office/drawing/2014/main" id="{5CBF8107-D2A0-1143-82D1-BDEEB1EDBCCD}"/>
              </a:ext>
            </a:extLst>
          </p:cNvPr>
          <p:cNvCxnSpPr>
            <a:cxnSpLocks/>
          </p:cNvCxnSpPr>
          <p:nvPr userDrawn="1"/>
        </p:nvCxnSpPr>
        <p:spPr>
          <a:xfrm>
            <a:off x="695325" y="1"/>
            <a:ext cx="0" cy="6857999"/>
          </a:xfrm>
          <a:prstGeom prst="line">
            <a:avLst/>
          </a:prstGeom>
          <a:ln>
            <a:solidFill>
              <a:srgbClr val="787F92">
                <a:alpha val="60000"/>
              </a:srgbClr>
            </a:solidFill>
          </a:ln>
        </p:spPr>
        <p:style>
          <a:lnRef idx="1">
            <a:schemeClr val="accent1"/>
          </a:lnRef>
          <a:fillRef idx="0">
            <a:schemeClr val="accent1"/>
          </a:fillRef>
          <a:effectRef idx="0">
            <a:schemeClr val="accent1"/>
          </a:effectRef>
          <a:fontRef idx="minor">
            <a:schemeClr val="tx1"/>
          </a:fontRef>
        </p:style>
      </p:cxnSp>
      <p:pic>
        <p:nvPicPr>
          <p:cNvPr id="14" name="Picture 6">
            <a:extLst>
              <a:ext uri="{FF2B5EF4-FFF2-40B4-BE49-F238E27FC236}">
                <a16:creationId xmlns:a16="http://schemas.microsoft.com/office/drawing/2014/main" id="{C97DA65C-E28F-6F41-8C9C-6882FD4B2107}"/>
              </a:ext>
            </a:extLst>
          </p:cNvPr>
          <p:cNvPicPr>
            <a:picLocks noChangeAspect="1"/>
          </p:cNvPicPr>
          <p:nvPr userDrawn="1"/>
        </p:nvPicPr>
        <p:blipFill>
          <a:blip r:embed="rId5" cstate="print">
            <a:extLst>
              <a:ext uri="{28A0092B-C50C-407E-A947-70E740481C1C}">
                <a14:useLocalDpi xmlns:a14="http://schemas.microsoft.com/office/drawing/2010/main"/>
              </a:ext>
            </a:extLst>
          </a:blip>
          <a:srcRect/>
          <a:stretch/>
        </p:blipFill>
        <p:spPr>
          <a:xfrm rot="16200000">
            <a:off x="-163946" y="5987296"/>
            <a:ext cx="1022693" cy="284081"/>
          </a:xfrm>
          <a:prstGeom prst="rect">
            <a:avLst/>
          </a:prstGeom>
        </p:spPr>
      </p:pic>
      <p:sp>
        <p:nvSpPr>
          <p:cNvPr id="3" name="Slide Number Placeholder 2">
            <a:extLst>
              <a:ext uri="{FF2B5EF4-FFF2-40B4-BE49-F238E27FC236}">
                <a16:creationId xmlns:a16="http://schemas.microsoft.com/office/drawing/2014/main" id="{307EA6D3-089E-4544-8335-70B514FD7DF8}"/>
              </a:ext>
            </a:extLst>
          </p:cNvPr>
          <p:cNvSpPr>
            <a:spLocks noGrp="1"/>
          </p:cNvSpPr>
          <p:nvPr>
            <p:ph type="sldNum" sz="quarter" idx="19"/>
          </p:nvPr>
        </p:nvSpPr>
        <p:spPr/>
        <p:txBody>
          <a:bodyPr/>
          <a:lstStyle/>
          <a:p>
            <a:fld id="{BEBBAB50-750E-4440-A86C-A269EF5F21FD}" type="slidenum">
              <a:rPr lang="ru-RU" smtClean="0"/>
              <a:pPr/>
              <a:t>‹#›</a:t>
            </a:fld>
            <a:endParaRPr lang="ru-RU"/>
          </a:p>
        </p:txBody>
      </p:sp>
    </p:spTree>
    <p:extLst>
      <p:ext uri="{BB962C8B-B14F-4D97-AF65-F5344CB8AC3E}">
        <p14:creationId xmlns:p14="http://schemas.microsoft.com/office/powerpoint/2010/main" val="2035503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Light: Content 3-columns">
    <p:spTree>
      <p:nvGrpSpPr>
        <p:cNvPr id="1" name=""/>
        <p:cNvGrpSpPr/>
        <p:nvPr/>
      </p:nvGrpSpPr>
      <p:grpSpPr>
        <a:xfrm>
          <a:off x="0" y="0"/>
          <a:ext cx="0" cy="0"/>
          <a:chOff x="0" y="0"/>
          <a:chExt cx="0" cy="0"/>
        </a:xfrm>
      </p:grpSpPr>
      <p:sp>
        <p:nvSpPr>
          <p:cNvPr id="19" name="Content Placeholder 15">
            <a:extLst>
              <a:ext uri="{FF2B5EF4-FFF2-40B4-BE49-F238E27FC236}">
                <a16:creationId xmlns:a16="http://schemas.microsoft.com/office/drawing/2014/main" id="{69D80199-5B3A-45ED-9919-90DC62FAFEC1}"/>
              </a:ext>
            </a:extLst>
          </p:cNvPr>
          <p:cNvSpPr>
            <a:spLocks noGrp="1"/>
          </p:cNvSpPr>
          <p:nvPr>
            <p:ph sz="quarter" idx="18" hasCustomPrompt="1"/>
          </p:nvPr>
        </p:nvSpPr>
        <p:spPr>
          <a:xfrm>
            <a:off x="1416050" y="2171366"/>
            <a:ext cx="2987999" cy="1440000"/>
          </a:xfrm>
          <a:prstGeom prst="rect">
            <a:avLst/>
          </a:prstGeom>
          <a:solidFill>
            <a:srgbClr val="EAEAEA"/>
          </a:solidFill>
        </p:spPr>
        <p:txBody>
          <a:bodyPr lIns="216000" tIns="288000" rIns="216000" bIns="288000" anchor="b"/>
          <a:lstStyle>
            <a:lvl1pPr marL="0" indent="0" algn="ctr">
              <a:lnSpc>
                <a:spcPct val="120000"/>
              </a:lnSpc>
              <a:spcAft>
                <a:spcPts val="0"/>
              </a:spcAft>
              <a:buNone/>
              <a:defRPr lang="en-US" sz="1200" b="1" i="0" kern="1200" spc="0" dirty="0" smtClean="0">
                <a:solidFill>
                  <a:schemeClr val="bg1"/>
                </a:solidFill>
                <a:latin typeface="Roboto Condensed" panose="02000000000000000000" pitchFamily="2" charset="0"/>
                <a:ea typeface="Roboto Condensed" panose="02000000000000000000" pitchFamily="2" charset="0"/>
                <a:cs typeface="+mn-cs"/>
              </a:defRPr>
            </a:lvl1pPr>
            <a:lvl2pPr marL="241200" indent="0" algn="ctr">
              <a:buNone/>
              <a:defRPr/>
            </a:lvl2pPr>
            <a:lvl3pPr marL="455400" indent="0" algn="ctr">
              <a:buNone/>
              <a:defRPr/>
            </a:lvl3pPr>
            <a:lvl4pPr marL="671400" indent="0" algn="ctr">
              <a:buNone/>
              <a:defRPr/>
            </a:lvl4pPr>
            <a:lvl5pPr marL="887400" indent="0" algn="ctr">
              <a:buNone/>
              <a:defRPr/>
            </a:lvl5pPr>
          </a:lstStyle>
          <a:p>
            <a:pPr lvl="0"/>
            <a:r>
              <a:rPr lang="en-US" dirty="0"/>
              <a:t>CLICK TO EDIT MASTER TEXT STYLES</a:t>
            </a:r>
          </a:p>
        </p:txBody>
      </p:sp>
      <p:sp>
        <p:nvSpPr>
          <p:cNvPr id="20" name="Content Placeholder 15">
            <a:extLst>
              <a:ext uri="{FF2B5EF4-FFF2-40B4-BE49-F238E27FC236}">
                <a16:creationId xmlns:a16="http://schemas.microsoft.com/office/drawing/2014/main" id="{0200CBD3-35A2-4FA0-ADC6-186039B40CA1}"/>
              </a:ext>
            </a:extLst>
          </p:cNvPr>
          <p:cNvSpPr>
            <a:spLocks noGrp="1"/>
          </p:cNvSpPr>
          <p:nvPr>
            <p:ph sz="quarter" idx="19" hasCustomPrompt="1"/>
          </p:nvPr>
        </p:nvSpPr>
        <p:spPr>
          <a:xfrm>
            <a:off x="4962363" y="2168525"/>
            <a:ext cx="2987999" cy="1440000"/>
          </a:xfrm>
          <a:prstGeom prst="rect">
            <a:avLst/>
          </a:prstGeom>
          <a:solidFill>
            <a:srgbClr val="EAEAEA"/>
          </a:solidFill>
        </p:spPr>
        <p:txBody>
          <a:bodyPr lIns="216000" tIns="288000" rIns="216000" bIns="288000" anchor="b"/>
          <a:lstStyle>
            <a:lvl1pPr marL="0" indent="0" algn="ctr">
              <a:lnSpc>
                <a:spcPct val="120000"/>
              </a:lnSpc>
              <a:spcAft>
                <a:spcPts val="0"/>
              </a:spcAft>
              <a:buNone/>
              <a:defRPr lang="en-US" sz="1200" b="1" i="0" kern="1200" spc="0" dirty="0" smtClean="0">
                <a:solidFill>
                  <a:schemeClr val="bg1"/>
                </a:solidFill>
                <a:latin typeface="Roboto Condensed" panose="02000000000000000000" pitchFamily="2" charset="0"/>
                <a:ea typeface="Roboto Condensed" panose="02000000000000000000" pitchFamily="2" charset="0"/>
                <a:cs typeface="+mn-cs"/>
              </a:defRPr>
            </a:lvl1pPr>
            <a:lvl2pPr marL="241200" indent="0" algn="ctr">
              <a:buNone/>
              <a:defRPr/>
            </a:lvl2pPr>
            <a:lvl3pPr marL="455400" indent="0" algn="ctr">
              <a:buNone/>
              <a:defRPr/>
            </a:lvl3pPr>
            <a:lvl4pPr marL="671400" indent="0" algn="ctr">
              <a:buNone/>
              <a:defRPr/>
            </a:lvl4pPr>
            <a:lvl5pPr marL="887400" indent="0" algn="ctr">
              <a:buNone/>
              <a:defRPr/>
            </a:lvl5pPr>
          </a:lstStyle>
          <a:p>
            <a:pPr lvl="0"/>
            <a:r>
              <a:rPr lang="en-US" dirty="0"/>
              <a:t>CLICK TO EDIT MASTER TEXT STYLES</a:t>
            </a:r>
          </a:p>
        </p:txBody>
      </p:sp>
      <p:sp>
        <p:nvSpPr>
          <p:cNvPr id="21" name="Content Placeholder 15">
            <a:extLst>
              <a:ext uri="{FF2B5EF4-FFF2-40B4-BE49-F238E27FC236}">
                <a16:creationId xmlns:a16="http://schemas.microsoft.com/office/drawing/2014/main" id="{62C67EFE-0662-44F2-A115-49E903B418BF}"/>
              </a:ext>
            </a:extLst>
          </p:cNvPr>
          <p:cNvSpPr>
            <a:spLocks noGrp="1"/>
          </p:cNvSpPr>
          <p:nvPr>
            <p:ph sz="quarter" idx="20" hasCustomPrompt="1"/>
          </p:nvPr>
        </p:nvSpPr>
        <p:spPr>
          <a:xfrm>
            <a:off x="8508676" y="2168525"/>
            <a:ext cx="2987999" cy="1440000"/>
          </a:xfrm>
          <a:prstGeom prst="rect">
            <a:avLst/>
          </a:prstGeom>
          <a:solidFill>
            <a:srgbClr val="EAEAEA"/>
          </a:solidFill>
        </p:spPr>
        <p:txBody>
          <a:bodyPr lIns="216000" tIns="288000" rIns="216000" bIns="288000" anchor="b"/>
          <a:lstStyle>
            <a:lvl1pPr marL="0" indent="0" algn="ctr">
              <a:lnSpc>
                <a:spcPct val="120000"/>
              </a:lnSpc>
              <a:spcAft>
                <a:spcPts val="0"/>
              </a:spcAft>
              <a:buNone/>
              <a:defRPr lang="en-US" sz="1200" b="1" i="0" kern="1200" spc="0" dirty="0" smtClean="0">
                <a:solidFill>
                  <a:schemeClr val="bg1"/>
                </a:solidFill>
                <a:latin typeface="Roboto Condensed" panose="02000000000000000000" pitchFamily="2" charset="0"/>
                <a:ea typeface="Roboto Condensed" panose="02000000000000000000" pitchFamily="2" charset="0"/>
                <a:cs typeface="+mn-cs"/>
              </a:defRPr>
            </a:lvl1pPr>
            <a:lvl2pPr marL="241200" indent="0" algn="ctr">
              <a:buNone/>
              <a:defRPr/>
            </a:lvl2pPr>
            <a:lvl3pPr marL="455400" indent="0" algn="ctr">
              <a:buNone/>
              <a:defRPr/>
            </a:lvl3pPr>
            <a:lvl4pPr marL="671400" indent="0" algn="ctr">
              <a:buNone/>
              <a:defRPr/>
            </a:lvl4pPr>
            <a:lvl5pPr marL="887400" indent="0" algn="ctr">
              <a:buNone/>
              <a:defRPr/>
            </a:lvl5pPr>
          </a:lstStyle>
          <a:p>
            <a:pPr lvl="0"/>
            <a:r>
              <a:rPr lang="en-US" dirty="0"/>
              <a:t>CLICK TO EDIT MASTER TEXT STYLES</a:t>
            </a:r>
          </a:p>
        </p:txBody>
      </p:sp>
      <p:sp>
        <p:nvSpPr>
          <p:cNvPr id="22" name="Content Placeholder 7">
            <a:extLst>
              <a:ext uri="{FF2B5EF4-FFF2-40B4-BE49-F238E27FC236}">
                <a16:creationId xmlns:a16="http://schemas.microsoft.com/office/drawing/2014/main" id="{04B85C93-95C1-418E-954D-B3F21D1924BA}"/>
              </a:ext>
            </a:extLst>
          </p:cNvPr>
          <p:cNvSpPr>
            <a:spLocks noGrp="1"/>
          </p:cNvSpPr>
          <p:nvPr>
            <p:ph sz="quarter" idx="11" hasCustomPrompt="1"/>
          </p:nvPr>
        </p:nvSpPr>
        <p:spPr>
          <a:xfrm>
            <a:off x="1416049" y="3843338"/>
            <a:ext cx="2988000" cy="2286000"/>
          </a:xfrm>
          <a:prstGeom prst="rect">
            <a:avLst/>
          </a:prstGeom>
        </p:spPr>
        <p:txBody>
          <a:bodyPr lIns="0" tIns="0" rIns="0" bIns="0">
            <a:normAutofit/>
          </a:bodyPr>
          <a:lstStyle>
            <a:lvl1pPr>
              <a:defRPr sz="1300" baseline="0">
                <a:solidFill>
                  <a:srgbClr val="3D4649"/>
                </a:solidFill>
                <a:latin typeface="+mn-lt"/>
                <a:ea typeface="Roboto" panose="02000000000000000000" pitchFamily="2" charset="0"/>
                <a:cs typeface="Roboto" panose="02000000000000000000" pitchFamily="2" charset="0"/>
              </a:defRPr>
            </a:lvl1pPr>
            <a:lvl2pPr>
              <a:defRPr sz="1300" baseline="0">
                <a:solidFill>
                  <a:srgbClr val="3D4649"/>
                </a:solidFill>
                <a:latin typeface="+mn-lt"/>
                <a:ea typeface="Roboto" panose="02000000000000000000" pitchFamily="2" charset="0"/>
                <a:cs typeface="Roboto" panose="02000000000000000000" pitchFamily="2" charset="0"/>
              </a:defRPr>
            </a:lvl2pPr>
            <a:lvl3pPr>
              <a:defRPr sz="1300" baseline="0">
                <a:solidFill>
                  <a:srgbClr val="3D4649"/>
                </a:solidFill>
                <a:latin typeface="+mn-lt"/>
                <a:ea typeface="Roboto" panose="02000000000000000000" pitchFamily="2" charset="0"/>
                <a:cs typeface="Roboto" panose="02000000000000000000" pitchFamily="2" charset="0"/>
              </a:defRPr>
            </a:lvl3pPr>
            <a:lvl4pPr>
              <a:defRPr sz="1300" baseline="0">
                <a:solidFill>
                  <a:srgbClr val="3D4649"/>
                </a:solidFill>
                <a:latin typeface="+mn-lt"/>
                <a:ea typeface="Roboto" panose="02000000000000000000" pitchFamily="2" charset="0"/>
                <a:cs typeface="Roboto" panose="02000000000000000000" pitchFamily="2" charset="0"/>
              </a:defRPr>
            </a:lvl4pPr>
            <a:lvl5pPr>
              <a:defRPr sz="1300" baseline="0">
                <a:solidFill>
                  <a:srgbClr val="3D4649"/>
                </a:solidFill>
                <a:latin typeface="+mn-lt"/>
                <a:ea typeface="Roboto" panose="02000000000000000000" pitchFamily="2" charset="0"/>
                <a:cs typeface="Roboto" panose="02000000000000000000" pitchFamily="2"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3" name="Content Placeholder 7">
            <a:extLst>
              <a:ext uri="{FF2B5EF4-FFF2-40B4-BE49-F238E27FC236}">
                <a16:creationId xmlns:a16="http://schemas.microsoft.com/office/drawing/2014/main" id="{C09F2081-5A5D-48AE-94D8-8EE041B44CF6}"/>
              </a:ext>
            </a:extLst>
          </p:cNvPr>
          <p:cNvSpPr>
            <a:spLocks noGrp="1"/>
          </p:cNvSpPr>
          <p:nvPr>
            <p:ph sz="quarter" idx="14" hasCustomPrompt="1"/>
          </p:nvPr>
        </p:nvSpPr>
        <p:spPr>
          <a:xfrm>
            <a:off x="4944106" y="3843338"/>
            <a:ext cx="2988000" cy="2286000"/>
          </a:xfrm>
          <a:prstGeom prst="rect">
            <a:avLst/>
          </a:prstGeom>
        </p:spPr>
        <p:txBody>
          <a:bodyPr lIns="0" tIns="0" rIns="0" bIns="0">
            <a:normAutofit/>
          </a:bodyPr>
          <a:lstStyle>
            <a:lvl1pPr>
              <a:defRPr sz="1300" baseline="0">
                <a:solidFill>
                  <a:srgbClr val="3D4649"/>
                </a:solidFill>
                <a:latin typeface="+mn-lt"/>
                <a:ea typeface="Roboto" panose="02000000000000000000" pitchFamily="2" charset="0"/>
                <a:cs typeface="Roboto" panose="02000000000000000000" pitchFamily="2" charset="0"/>
              </a:defRPr>
            </a:lvl1pPr>
            <a:lvl2pPr>
              <a:defRPr sz="1300" baseline="0">
                <a:solidFill>
                  <a:srgbClr val="3D4649"/>
                </a:solidFill>
                <a:latin typeface="+mn-lt"/>
                <a:ea typeface="Roboto" panose="02000000000000000000" pitchFamily="2" charset="0"/>
                <a:cs typeface="Roboto" panose="02000000000000000000" pitchFamily="2" charset="0"/>
              </a:defRPr>
            </a:lvl2pPr>
            <a:lvl3pPr>
              <a:defRPr sz="1300" baseline="0">
                <a:solidFill>
                  <a:srgbClr val="3D4649"/>
                </a:solidFill>
                <a:latin typeface="+mn-lt"/>
                <a:ea typeface="Roboto" panose="02000000000000000000" pitchFamily="2" charset="0"/>
                <a:cs typeface="Roboto" panose="02000000000000000000" pitchFamily="2" charset="0"/>
              </a:defRPr>
            </a:lvl3pPr>
            <a:lvl4pPr>
              <a:defRPr sz="1300" baseline="0">
                <a:solidFill>
                  <a:srgbClr val="3D4649"/>
                </a:solidFill>
                <a:latin typeface="+mn-lt"/>
                <a:ea typeface="Roboto" panose="02000000000000000000" pitchFamily="2" charset="0"/>
                <a:cs typeface="Roboto" panose="02000000000000000000" pitchFamily="2" charset="0"/>
              </a:defRPr>
            </a:lvl4pPr>
            <a:lvl5pPr>
              <a:defRPr sz="1300" baseline="0">
                <a:solidFill>
                  <a:srgbClr val="3D4649"/>
                </a:solidFill>
                <a:latin typeface="+mn-lt"/>
                <a:ea typeface="Roboto" panose="02000000000000000000" pitchFamily="2" charset="0"/>
                <a:cs typeface="Roboto" panose="02000000000000000000" pitchFamily="2"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4" name="Content Placeholder 7">
            <a:extLst>
              <a:ext uri="{FF2B5EF4-FFF2-40B4-BE49-F238E27FC236}">
                <a16:creationId xmlns:a16="http://schemas.microsoft.com/office/drawing/2014/main" id="{E705E049-74D4-483D-AEC2-17658F59CFCC}"/>
              </a:ext>
            </a:extLst>
          </p:cNvPr>
          <p:cNvSpPr>
            <a:spLocks noGrp="1"/>
          </p:cNvSpPr>
          <p:nvPr>
            <p:ph sz="quarter" idx="16" hasCustomPrompt="1"/>
          </p:nvPr>
        </p:nvSpPr>
        <p:spPr>
          <a:xfrm>
            <a:off x="8508675" y="3843338"/>
            <a:ext cx="2988000" cy="2286000"/>
          </a:xfrm>
          <a:prstGeom prst="rect">
            <a:avLst/>
          </a:prstGeom>
        </p:spPr>
        <p:txBody>
          <a:bodyPr lIns="0" tIns="0" rIns="0" bIns="0">
            <a:normAutofit/>
          </a:bodyPr>
          <a:lstStyle>
            <a:lvl1pPr>
              <a:defRPr sz="1300" baseline="0">
                <a:solidFill>
                  <a:srgbClr val="3D4649"/>
                </a:solidFill>
                <a:latin typeface="+mn-lt"/>
                <a:ea typeface="Roboto" panose="02000000000000000000" pitchFamily="2" charset="0"/>
                <a:cs typeface="Roboto" panose="02000000000000000000" pitchFamily="2" charset="0"/>
              </a:defRPr>
            </a:lvl1pPr>
            <a:lvl2pPr>
              <a:defRPr sz="1300">
                <a:solidFill>
                  <a:srgbClr val="3D4649"/>
                </a:solidFill>
                <a:latin typeface="+mn-lt"/>
                <a:ea typeface="Roboto" panose="02000000000000000000" pitchFamily="2" charset="0"/>
                <a:cs typeface="Roboto" panose="02000000000000000000" pitchFamily="2" charset="0"/>
              </a:defRPr>
            </a:lvl2pPr>
            <a:lvl3pPr>
              <a:defRPr sz="1300">
                <a:solidFill>
                  <a:srgbClr val="3D4649"/>
                </a:solidFill>
                <a:latin typeface="+mn-lt"/>
                <a:ea typeface="Roboto" panose="02000000000000000000" pitchFamily="2" charset="0"/>
                <a:cs typeface="Roboto" panose="02000000000000000000" pitchFamily="2" charset="0"/>
              </a:defRPr>
            </a:lvl3pPr>
            <a:lvl4pPr>
              <a:defRPr sz="1300">
                <a:solidFill>
                  <a:srgbClr val="3D4649"/>
                </a:solidFill>
                <a:latin typeface="+mn-lt"/>
                <a:ea typeface="Roboto" panose="02000000000000000000" pitchFamily="2" charset="0"/>
                <a:cs typeface="Roboto" panose="02000000000000000000" pitchFamily="2" charset="0"/>
              </a:defRPr>
            </a:lvl4pPr>
            <a:lvl5pPr>
              <a:defRPr sz="1300">
                <a:solidFill>
                  <a:srgbClr val="3D4649"/>
                </a:solidFill>
                <a:latin typeface="+mn-lt"/>
                <a:ea typeface="Roboto" panose="02000000000000000000" pitchFamily="2" charset="0"/>
                <a:cs typeface="Roboto" panose="02000000000000000000" pitchFamily="2"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5" name="Title Placeholder 1">
            <a:extLst>
              <a:ext uri="{FF2B5EF4-FFF2-40B4-BE49-F238E27FC236}">
                <a16:creationId xmlns:a16="http://schemas.microsoft.com/office/drawing/2014/main" id="{8F5A79D0-2760-4CC3-BC8D-B156E1BA9971}"/>
              </a:ext>
            </a:extLst>
          </p:cNvPr>
          <p:cNvSpPr>
            <a:spLocks noGrp="1"/>
          </p:cNvSpPr>
          <p:nvPr>
            <p:ph type="title" hasCustomPrompt="1"/>
          </p:nvPr>
        </p:nvSpPr>
        <p:spPr>
          <a:xfrm>
            <a:off x="1416049" y="728663"/>
            <a:ext cx="10080626" cy="1169551"/>
          </a:xfrm>
          <a:prstGeom prst="rect">
            <a:avLst/>
          </a:prstGeom>
        </p:spPr>
        <p:txBody>
          <a:bodyPr vert="horz" wrap="square" lIns="0" tIns="0" rIns="0" bIns="0" rtlCol="0" anchor="t" anchorCtr="0">
            <a:spAutoFit/>
          </a:bodyPr>
          <a:lstStyle>
            <a:lvl1pPr>
              <a:defRPr sz="3800" baseline="0">
                <a:solidFill>
                  <a:srgbClr val="172226"/>
                </a:solidFill>
              </a:defRPr>
            </a:lvl1pPr>
          </a:lstStyle>
          <a:p>
            <a:r>
              <a:rPr lang="en-US" dirty="0"/>
              <a:t>CLICK TO EDIT MASTER TITLE STYLE</a:t>
            </a:r>
            <a:br>
              <a:rPr lang="ru-RU" dirty="0"/>
            </a:br>
            <a:r>
              <a:rPr lang="ru-RU" dirty="0"/>
              <a:t>—</a:t>
            </a:r>
            <a:endParaRPr lang="en-US" dirty="0"/>
          </a:p>
        </p:txBody>
      </p:sp>
      <p:cxnSp>
        <p:nvCxnSpPr>
          <p:cNvPr id="12" name="Straight Connector 11">
            <a:extLst>
              <a:ext uri="{FF2B5EF4-FFF2-40B4-BE49-F238E27FC236}">
                <a16:creationId xmlns:a16="http://schemas.microsoft.com/office/drawing/2014/main" id="{08557B2A-A027-254C-9BBB-735A55CD5A91}"/>
              </a:ext>
            </a:extLst>
          </p:cNvPr>
          <p:cNvCxnSpPr>
            <a:cxnSpLocks/>
          </p:cNvCxnSpPr>
          <p:nvPr userDrawn="1"/>
        </p:nvCxnSpPr>
        <p:spPr>
          <a:xfrm>
            <a:off x="695325" y="1"/>
            <a:ext cx="0" cy="6857999"/>
          </a:xfrm>
          <a:prstGeom prst="line">
            <a:avLst/>
          </a:prstGeom>
          <a:ln>
            <a:solidFill>
              <a:srgbClr val="787F92">
                <a:alpha val="60000"/>
              </a:srgbClr>
            </a:solidFill>
          </a:ln>
        </p:spPr>
        <p:style>
          <a:lnRef idx="1">
            <a:schemeClr val="accent1"/>
          </a:lnRef>
          <a:fillRef idx="0">
            <a:schemeClr val="accent1"/>
          </a:fillRef>
          <a:effectRef idx="0">
            <a:schemeClr val="accent1"/>
          </a:effectRef>
          <a:fontRef idx="minor">
            <a:schemeClr val="tx1"/>
          </a:fontRef>
        </p:style>
      </p:cxnSp>
      <p:pic>
        <p:nvPicPr>
          <p:cNvPr id="13" name="Picture 6">
            <a:extLst>
              <a:ext uri="{FF2B5EF4-FFF2-40B4-BE49-F238E27FC236}">
                <a16:creationId xmlns:a16="http://schemas.microsoft.com/office/drawing/2014/main" id="{8F54CABB-0D50-0249-A3E8-C64B056E5E29}"/>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rot="16200000">
            <a:off x="-163946" y="5987296"/>
            <a:ext cx="1022693" cy="284081"/>
          </a:xfrm>
          <a:prstGeom prst="rect">
            <a:avLst/>
          </a:prstGeom>
        </p:spPr>
      </p:pic>
      <p:sp>
        <p:nvSpPr>
          <p:cNvPr id="2" name="Slide Number Placeholder 1">
            <a:extLst>
              <a:ext uri="{FF2B5EF4-FFF2-40B4-BE49-F238E27FC236}">
                <a16:creationId xmlns:a16="http://schemas.microsoft.com/office/drawing/2014/main" id="{52F6FF70-0DDA-E245-B01D-D4DEE293D9B4}"/>
              </a:ext>
            </a:extLst>
          </p:cNvPr>
          <p:cNvSpPr>
            <a:spLocks noGrp="1"/>
          </p:cNvSpPr>
          <p:nvPr>
            <p:ph type="sldNum" sz="quarter" idx="21"/>
          </p:nvPr>
        </p:nvSpPr>
        <p:spPr/>
        <p:txBody>
          <a:bodyPr/>
          <a:lstStyle/>
          <a:p>
            <a:fld id="{BEBBAB50-750E-4440-A86C-A269EF5F21FD}" type="slidenum">
              <a:rPr lang="ru-RU" smtClean="0"/>
              <a:pPr/>
              <a:t>‹#›</a:t>
            </a:fld>
            <a:endParaRPr lang="ru-RU"/>
          </a:p>
        </p:txBody>
      </p:sp>
    </p:spTree>
    <p:extLst>
      <p:ext uri="{BB962C8B-B14F-4D97-AF65-F5344CB8AC3E}">
        <p14:creationId xmlns:p14="http://schemas.microsoft.com/office/powerpoint/2010/main" val="3816477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Light: Compare 2-columns">
    <p:bg>
      <p:bgPr>
        <a:solidFill>
          <a:schemeClr val="bg1"/>
        </a:solidFill>
        <a:effectLst/>
      </p:bgPr>
    </p:bg>
    <p:spTree>
      <p:nvGrpSpPr>
        <p:cNvPr id="1" name=""/>
        <p:cNvGrpSpPr/>
        <p:nvPr/>
      </p:nvGrpSpPr>
      <p:grpSpPr>
        <a:xfrm>
          <a:off x="0" y="0"/>
          <a:ext cx="0" cy="0"/>
          <a:chOff x="0" y="0"/>
          <a:chExt cx="0" cy="0"/>
        </a:xfrm>
      </p:grpSpPr>
      <p:sp>
        <p:nvSpPr>
          <p:cNvPr id="18" name="Text Placeholder 17">
            <a:extLst>
              <a:ext uri="{FF2B5EF4-FFF2-40B4-BE49-F238E27FC236}">
                <a16:creationId xmlns:a16="http://schemas.microsoft.com/office/drawing/2014/main" id="{1A65ADB4-7AE7-45D2-B1A8-A600680DB508}"/>
              </a:ext>
            </a:extLst>
          </p:cNvPr>
          <p:cNvSpPr>
            <a:spLocks noGrp="1"/>
          </p:cNvSpPr>
          <p:nvPr>
            <p:ph type="body" sz="quarter" idx="11" hasCustomPrompt="1"/>
          </p:nvPr>
        </p:nvSpPr>
        <p:spPr>
          <a:xfrm>
            <a:off x="1416050" y="1033615"/>
            <a:ext cx="4500563" cy="584775"/>
          </a:xfrm>
          <a:prstGeom prst="rect">
            <a:avLst/>
          </a:prstGeom>
        </p:spPr>
        <p:txBody>
          <a:bodyPr wrap="square" lIns="0" rIns="0" anchor="ctr" anchorCtr="0">
            <a:spAutoFit/>
          </a:bodyPr>
          <a:lstStyle>
            <a:lvl1pPr marL="0" indent="0" algn="r">
              <a:lnSpc>
                <a:spcPct val="100000"/>
              </a:lnSpc>
              <a:spcAft>
                <a:spcPts val="0"/>
              </a:spcAft>
              <a:buNone/>
              <a:defRPr lang="en-US" sz="3800" b="0" i="0" kern="1200" spc="0" baseline="0" dirty="0" smtClean="0">
                <a:solidFill>
                  <a:srgbClr val="0D181C"/>
                </a:solidFill>
                <a:latin typeface="Oswald" pitchFamily="2" charset="77"/>
                <a:ea typeface="+mj-ea"/>
                <a:cs typeface="Arial" panose="020B0604020202020204" pitchFamily="34" charset="0"/>
              </a:defRPr>
            </a:lvl1pPr>
          </a:lstStyle>
          <a:p>
            <a:pPr lvl="0"/>
            <a:r>
              <a:rPr lang="en-US" dirty="0"/>
              <a:t>HEADLINE</a:t>
            </a:r>
            <a:r>
              <a:rPr lang="ru-RU" dirty="0"/>
              <a:t> </a:t>
            </a:r>
            <a:r>
              <a:rPr lang="en-US" dirty="0"/>
              <a:t>01</a:t>
            </a:r>
          </a:p>
        </p:txBody>
      </p:sp>
      <p:sp>
        <p:nvSpPr>
          <p:cNvPr id="19" name="Text Placeholder 17">
            <a:extLst>
              <a:ext uri="{FF2B5EF4-FFF2-40B4-BE49-F238E27FC236}">
                <a16:creationId xmlns:a16="http://schemas.microsoft.com/office/drawing/2014/main" id="{4D69F10C-EB6C-48FD-97D2-C1927B7D4A3D}"/>
              </a:ext>
            </a:extLst>
          </p:cNvPr>
          <p:cNvSpPr>
            <a:spLocks noGrp="1"/>
          </p:cNvSpPr>
          <p:nvPr>
            <p:ph type="body" sz="quarter" idx="15" hasCustomPrompt="1"/>
          </p:nvPr>
        </p:nvSpPr>
        <p:spPr>
          <a:xfrm>
            <a:off x="7009338" y="1033615"/>
            <a:ext cx="4487337" cy="584775"/>
          </a:xfrm>
          <a:prstGeom prst="rect">
            <a:avLst/>
          </a:prstGeom>
        </p:spPr>
        <p:txBody>
          <a:bodyPr wrap="square" lIns="0" rIns="0" anchor="ctr" anchorCtr="0">
            <a:spAutoFit/>
          </a:bodyPr>
          <a:lstStyle>
            <a:lvl1pPr marL="0" indent="0">
              <a:lnSpc>
                <a:spcPct val="100000"/>
              </a:lnSpc>
              <a:spcAft>
                <a:spcPts val="0"/>
              </a:spcAft>
              <a:buNone/>
              <a:defRPr lang="en-US" sz="3800" b="0" i="0" kern="1200" spc="0" baseline="0" dirty="0" smtClean="0">
                <a:solidFill>
                  <a:srgbClr val="0D181C"/>
                </a:solidFill>
                <a:latin typeface="Oswald" pitchFamily="2" charset="77"/>
                <a:ea typeface="+mj-ea"/>
                <a:cs typeface="Arial" panose="020B0604020202020204" pitchFamily="34" charset="0"/>
              </a:defRPr>
            </a:lvl1pPr>
          </a:lstStyle>
          <a:p>
            <a:pPr lvl="0"/>
            <a:r>
              <a:rPr lang="en-US" dirty="0"/>
              <a:t>HEADLINE</a:t>
            </a:r>
            <a:r>
              <a:rPr lang="ru-RU" dirty="0"/>
              <a:t> </a:t>
            </a:r>
            <a:r>
              <a:rPr lang="en-US" dirty="0"/>
              <a:t>02</a:t>
            </a:r>
          </a:p>
        </p:txBody>
      </p:sp>
      <p:cxnSp>
        <p:nvCxnSpPr>
          <p:cNvPr id="28" name="Straight Connector 10">
            <a:extLst>
              <a:ext uri="{FF2B5EF4-FFF2-40B4-BE49-F238E27FC236}">
                <a16:creationId xmlns:a16="http://schemas.microsoft.com/office/drawing/2014/main" id="{DE05ABCE-1E6B-4561-AAE6-AEB437699147}"/>
              </a:ext>
            </a:extLst>
          </p:cNvPr>
          <p:cNvCxnSpPr>
            <a:cxnSpLocks noChangeAspect="1"/>
          </p:cNvCxnSpPr>
          <p:nvPr userDrawn="1"/>
        </p:nvCxnSpPr>
        <p:spPr>
          <a:xfrm flipH="1">
            <a:off x="6147043" y="1021048"/>
            <a:ext cx="619200" cy="619200"/>
          </a:xfrm>
          <a:prstGeom prst="line">
            <a:avLst/>
          </a:prstGeom>
          <a:ln w="38100">
            <a:solidFill>
              <a:srgbClr val="E30613"/>
            </a:solidFill>
          </a:ln>
        </p:spPr>
        <p:style>
          <a:lnRef idx="1">
            <a:schemeClr val="accent1"/>
          </a:lnRef>
          <a:fillRef idx="0">
            <a:schemeClr val="accent1"/>
          </a:fillRef>
          <a:effectRef idx="0">
            <a:schemeClr val="accent1"/>
          </a:effectRef>
          <a:fontRef idx="minor">
            <a:schemeClr val="tx1"/>
          </a:fontRef>
        </p:style>
      </p:cxnSp>
      <p:cxnSp>
        <p:nvCxnSpPr>
          <p:cNvPr id="11" name="Straight Connector 18">
            <a:extLst>
              <a:ext uri="{FF2B5EF4-FFF2-40B4-BE49-F238E27FC236}">
                <a16:creationId xmlns:a16="http://schemas.microsoft.com/office/drawing/2014/main" id="{98AF17BD-B38C-4E8A-8DD9-E795AB4B77B4}"/>
              </a:ext>
            </a:extLst>
          </p:cNvPr>
          <p:cNvCxnSpPr>
            <a:cxnSpLocks/>
          </p:cNvCxnSpPr>
          <p:nvPr userDrawn="1"/>
        </p:nvCxnSpPr>
        <p:spPr>
          <a:xfrm>
            <a:off x="6456363" y="2673350"/>
            <a:ext cx="0" cy="3455988"/>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E305FCC0-98CE-BB44-8021-A7B157468EBE}"/>
              </a:ext>
            </a:extLst>
          </p:cNvPr>
          <p:cNvSpPr>
            <a:spLocks noGrp="1"/>
          </p:cNvSpPr>
          <p:nvPr>
            <p:ph sz="quarter" idx="16"/>
          </p:nvPr>
        </p:nvSpPr>
        <p:spPr>
          <a:xfrm>
            <a:off x="1416050" y="2673350"/>
            <a:ext cx="4500563" cy="3455988"/>
          </a:xfrm>
        </p:spPr>
        <p:txBody>
          <a:bodyPr lIns="0" tIns="0" rIns="0" bIns="0"/>
          <a:lstStyle>
            <a:lvl1pPr marL="0" indent="0" algn="r">
              <a:buFont typeface="Arial" panose="020B0604020202020204" pitchFamily="34" charset="0"/>
              <a:buNone/>
              <a:defRPr>
                <a:solidFill>
                  <a:srgbClr val="3D4649"/>
                </a:solidFill>
              </a:defRPr>
            </a:lvl1pPr>
            <a:lvl2pPr marL="241200" indent="0" algn="l">
              <a:buFont typeface="Arial" panose="020B0604020202020204" pitchFamily="34" charset="0"/>
              <a:buNone/>
              <a:defRPr/>
            </a:lvl2pPr>
            <a:lvl3pPr marL="455400" indent="0" algn="l">
              <a:buFont typeface="Arial" panose="020B0604020202020204" pitchFamily="34" charset="0"/>
              <a:buNone/>
              <a:defRPr/>
            </a:lvl3pPr>
            <a:lvl4pPr marL="671400" indent="0" algn="l">
              <a:buFont typeface="Arial" panose="020B0604020202020204" pitchFamily="34" charset="0"/>
              <a:buNone/>
              <a:defRPr/>
            </a:lvl4pPr>
            <a:lvl5pPr marL="887400" indent="0" algn="l">
              <a:buFont typeface="Arial" panose="020B0604020202020204" pitchFamily="34" charset="0"/>
              <a:buNone/>
              <a:defRPr/>
            </a:lvl5pPr>
          </a:lstStyle>
          <a:p>
            <a:pPr lvl="0"/>
            <a:r>
              <a:rPr lang="en-US" dirty="0"/>
              <a:t>Click to edit Master text styles</a:t>
            </a:r>
          </a:p>
        </p:txBody>
      </p:sp>
      <p:sp>
        <p:nvSpPr>
          <p:cNvPr id="13" name="Content Placeholder 2">
            <a:extLst>
              <a:ext uri="{FF2B5EF4-FFF2-40B4-BE49-F238E27FC236}">
                <a16:creationId xmlns:a16="http://schemas.microsoft.com/office/drawing/2014/main" id="{E44C91C6-EF77-7F48-8C6E-E0B899DD62B9}"/>
              </a:ext>
            </a:extLst>
          </p:cNvPr>
          <p:cNvSpPr>
            <a:spLocks noGrp="1"/>
          </p:cNvSpPr>
          <p:nvPr>
            <p:ph sz="quarter" idx="17"/>
          </p:nvPr>
        </p:nvSpPr>
        <p:spPr>
          <a:xfrm>
            <a:off x="6996112" y="2673350"/>
            <a:ext cx="4500563" cy="3455988"/>
          </a:xfrm>
        </p:spPr>
        <p:txBody>
          <a:bodyPr lIns="0" tIns="0" rIns="0" bIns="0"/>
          <a:lstStyle>
            <a:lvl1pPr marL="0" indent="0" algn="l">
              <a:buFont typeface="Arial" panose="020B0604020202020204" pitchFamily="34" charset="0"/>
              <a:buNone/>
              <a:defRPr>
                <a:solidFill>
                  <a:srgbClr val="3D4649"/>
                </a:solidFill>
              </a:defRPr>
            </a:lvl1pPr>
            <a:lvl2pPr marL="241200" indent="0" algn="l">
              <a:buFont typeface="Arial" panose="020B0604020202020204" pitchFamily="34" charset="0"/>
              <a:buNone/>
              <a:defRPr/>
            </a:lvl2pPr>
            <a:lvl3pPr marL="455400" indent="0" algn="l">
              <a:buFont typeface="Arial" panose="020B0604020202020204" pitchFamily="34" charset="0"/>
              <a:buNone/>
              <a:defRPr/>
            </a:lvl3pPr>
            <a:lvl4pPr marL="671400" indent="0" algn="l">
              <a:buFont typeface="Arial" panose="020B0604020202020204" pitchFamily="34" charset="0"/>
              <a:buNone/>
              <a:defRPr/>
            </a:lvl4pPr>
            <a:lvl5pPr marL="887400" indent="0" algn="l">
              <a:buFont typeface="Arial" panose="020B0604020202020204" pitchFamily="34" charset="0"/>
              <a:buNone/>
              <a:defRPr/>
            </a:lvl5pPr>
          </a:lstStyle>
          <a:p>
            <a:pPr lvl="0"/>
            <a:r>
              <a:rPr lang="en-US" dirty="0"/>
              <a:t>Click to edit Master text styles</a:t>
            </a:r>
          </a:p>
        </p:txBody>
      </p:sp>
      <p:cxnSp>
        <p:nvCxnSpPr>
          <p:cNvPr id="12" name="Straight Connector 11">
            <a:extLst>
              <a:ext uri="{FF2B5EF4-FFF2-40B4-BE49-F238E27FC236}">
                <a16:creationId xmlns:a16="http://schemas.microsoft.com/office/drawing/2014/main" id="{587A5617-72BD-D64C-9326-E4E4AB2CE1D2}"/>
              </a:ext>
            </a:extLst>
          </p:cNvPr>
          <p:cNvCxnSpPr>
            <a:cxnSpLocks/>
          </p:cNvCxnSpPr>
          <p:nvPr userDrawn="1"/>
        </p:nvCxnSpPr>
        <p:spPr>
          <a:xfrm>
            <a:off x="695325" y="1"/>
            <a:ext cx="0" cy="6857999"/>
          </a:xfrm>
          <a:prstGeom prst="line">
            <a:avLst/>
          </a:prstGeom>
          <a:ln>
            <a:solidFill>
              <a:srgbClr val="787F92">
                <a:alpha val="60000"/>
              </a:srgbClr>
            </a:solidFill>
          </a:ln>
        </p:spPr>
        <p:style>
          <a:lnRef idx="1">
            <a:schemeClr val="accent1"/>
          </a:lnRef>
          <a:fillRef idx="0">
            <a:schemeClr val="accent1"/>
          </a:fillRef>
          <a:effectRef idx="0">
            <a:schemeClr val="accent1"/>
          </a:effectRef>
          <a:fontRef idx="minor">
            <a:schemeClr val="tx1"/>
          </a:fontRef>
        </p:style>
      </p:cxnSp>
      <p:pic>
        <p:nvPicPr>
          <p:cNvPr id="14" name="Picture 6">
            <a:extLst>
              <a:ext uri="{FF2B5EF4-FFF2-40B4-BE49-F238E27FC236}">
                <a16:creationId xmlns:a16="http://schemas.microsoft.com/office/drawing/2014/main" id="{509AC9B3-F887-2B4B-B10C-A8B79F791682}"/>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rot="16200000">
            <a:off x="-163946" y="5987296"/>
            <a:ext cx="1022693" cy="284081"/>
          </a:xfrm>
          <a:prstGeom prst="rect">
            <a:avLst/>
          </a:prstGeom>
        </p:spPr>
      </p:pic>
      <p:sp>
        <p:nvSpPr>
          <p:cNvPr id="2" name="Slide Number Placeholder 1">
            <a:extLst>
              <a:ext uri="{FF2B5EF4-FFF2-40B4-BE49-F238E27FC236}">
                <a16:creationId xmlns:a16="http://schemas.microsoft.com/office/drawing/2014/main" id="{A86B7444-BF62-1248-8FD5-543825206167}"/>
              </a:ext>
            </a:extLst>
          </p:cNvPr>
          <p:cNvSpPr>
            <a:spLocks noGrp="1"/>
          </p:cNvSpPr>
          <p:nvPr>
            <p:ph type="sldNum" sz="quarter" idx="18"/>
          </p:nvPr>
        </p:nvSpPr>
        <p:spPr/>
        <p:txBody>
          <a:bodyPr/>
          <a:lstStyle/>
          <a:p>
            <a:fld id="{BEBBAB50-750E-4440-A86C-A269EF5F21FD}" type="slidenum">
              <a:rPr lang="ru-RU" smtClean="0"/>
              <a:pPr/>
              <a:t>‹#›</a:t>
            </a:fld>
            <a:endParaRPr lang="ru-RU"/>
          </a:p>
        </p:txBody>
      </p:sp>
    </p:spTree>
    <p:extLst>
      <p:ext uri="{BB962C8B-B14F-4D97-AF65-F5344CB8AC3E}">
        <p14:creationId xmlns:p14="http://schemas.microsoft.com/office/powerpoint/2010/main" val="2895716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Light: Compare 3-columns">
    <p:bg>
      <p:bgPr>
        <a:solidFill>
          <a:schemeClr val="bg1"/>
        </a:solidFill>
        <a:effectLst/>
      </p:bgPr>
    </p:bg>
    <p:spTree>
      <p:nvGrpSpPr>
        <p:cNvPr id="1" name=""/>
        <p:cNvGrpSpPr/>
        <p:nvPr/>
      </p:nvGrpSpPr>
      <p:grpSpPr>
        <a:xfrm>
          <a:off x="0" y="0"/>
          <a:ext cx="0" cy="0"/>
          <a:chOff x="0" y="0"/>
          <a:chExt cx="0" cy="0"/>
        </a:xfrm>
      </p:grpSpPr>
      <p:sp>
        <p:nvSpPr>
          <p:cNvPr id="42" name="Text Placeholder 17">
            <a:extLst>
              <a:ext uri="{FF2B5EF4-FFF2-40B4-BE49-F238E27FC236}">
                <a16:creationId xmlns:a16="http://schemas.microsoft.com/office/drawing/2014/main" id="{B5C20538-498B-42D3-B568-575C9F5359E8}"/>
              </a:ext>
            </a:extLst>
          </p:cNvPr>
          <p:cNvSpPr>
            <a:spLocks noGrp="1"/>
          </p:cNvSpPr>
          <p:nvPr>
            <p:ph type="body" sz="quarter" idx="11" hasCustomPrompt="1"/>
          </p:nvPr>
        </p:nvSpPr>
        <p:spPr>
          <a:xfrm>
            <a:off x="1416049" y="730530"/>
            <a:ext cx="2520000" cy="1077218"/>
          </a:xfrm>
          <a:prstGeom prst="rect">
            <a:avLst/>
          </a:prstGeom>
        </p:spPr>
        <p:txBody>
          <a:bodyPr wrap="square" lIns="0" rIns="0" anchor="ctr" anchorCtr="0">
            <a:noAutofit/>
          </a:bodyPr>
          <a:lstStyle>
            <a:lvl1pPr marL="0" indent="0" algn="l">
              <a:lnSpc>
                <a:spcPct val="100000"/>
              </a:lnSpc>
              <a:spcAft>
                <a:spcPts val="0"/>
              </a:spcAft>
              <a:buNone/>
              <a:defRPr lang="en-US" sz="3200" b="0" i="0" kern="1200" spc="-50" baseline="0" dirty="0" smtClean="0">
                <a:solidFill>
                  <a:srgbClr val="172226"/>
                </a:solidFill>
                <a:latin typeface="Oswald" pitchFamily="2" charset="77"/>
                <a:ea typeface="+mj-ea"/>
                <a:cs typeface="Arial" panose="020B0604020202020204" pitchFamily="34" charset="0"/>
              </a:defRPr>
            </a:lvl1pPr>
          </a:lstStyle>
          <a:p>
            <a:pPr lvl="0"/>
            <a:r>
              <a:rPr lang="en-US" dirty="0"/>
              <a:t>HEADLINE</a:t>
            </a:r>
            <a:r>
              <a:rPr lang="ru-RU" dirty="0"/>
              <a:t> </a:t>
            </a:r>
            <a:r>
              <a:rPr lang="en-US" dirty="0"/>
              <a:t>01</a:t>
            </a:r>
          </a:p>
        </p:txBody>
      </p:sp>
      <p:sp>
        <p:nvSpPr>
          <p:cNvPr id="43" name="Text Placeholder 17">
            <a:extLst>
              <a:ext uri="{FF2B5EF4-FFF2-40B4-BE49-F238E27FC236}">
                <a16:creationId xmlns:a16="http://schemas.microsoft.com/office/drawing/2014/main" id="{79A99C8D-7C32-484F-9BC5-C7423B4430F1}"/>
              </a:ext>
            </a:extLst>
          </p:cNvPr>
          <p:cNvSpPr>
            <a:spLocks noGrp="1"/>
          </p:cNvSpPr>
          <p:nvPr>
            <p:ph type="body" sz="quarter" idx="14" hasCustomPrompt="1"/>
          </p:nvPr>
        </p:nvSpPr>
        <p:spPr>
          <a:xfrm>
            <a:off x="5196363" y="730530"/>
            <a:ext cx="2520000" cy="1077218"/>
          </a:xfrm>
          <a:prstGeom prst="rect">
            <a:avLst/>
          </a:prstGeom>
        </p:spPr>
        <p:txBody>
          <a:bodyPr wrap="square" lIns="0" rIns="0" anchor="ctr" anchorCtr="0">
            <a:noAutofit/>
          </a:bodyPr>
          <a:lstStyle>
            <a:lvl1pPr marL="0" indent="0" algn="l">
              <a:lnSpc>
                <a:spcPct val="100000"/>
              </a:lnSpc>
              <a:spcAft>
                <a:spcPts val="0"/>
              </a:spcAft>
              <a:buNone/>
              <a:defRPr lang="en-US" sz="3200" b="0" i="0" kern="1200" spc="-50" baseline="0" dirty="0" smtClean="0">
                <a:solidFill>
                  <a:srgbClr val="172226"/>
                </a:solidFill>
                <a:latin typeface="Oswald" pitchFamily="2" charset="77"/>
                <a:ea typeface="+mj-ea"/>
                <a:cs typeface="Arial" panose="020B0604020202020204" pitchFamily="34" charset="0"/>
              </a:defRPr>
            </a:lvl1pPr>
          </a:lstStyle>
          <a:p>
            <a:pPr lvl="0"/>
            <a:r>
              <a:rPr lang="en-US" dirty="0"/>
              <a:t>HEADLINE</a:t>
            </a:r>
            <a:r>
              <a:rPr lang="ru-RU" dirty="0"/>
              <a:t> </a:t>
            </a:r>
            <a:r>
              <a:rPr lang="en-US" dirty="0"/>
              <a:t>0</a:t>
            </a:r>
            <a:r>
              <a:rPr lang="ru-RU" dirty="0"/>
              <a:t>2</a:t>
            </a:r>
            <a:endParaRPr lang="en-US" dirty="0"/>
          </a:p>
        </p:txBody>
      </p:sp>
      <p:sp>
        <p:nvSpPr>
          <p:cNvPr id="44" name="Text Placeholder 17">
            <a:extLst>
              <a:ext uri="{FF2B5EF4-FFF2-40B4-BE49-F238E27FC236}">
                <a16:creationId xmlns:a16="http://schemas.microsoft.com/office/drawing/2014/main" id="{A479067E-2EF3-44A7-8A5B-F046352668EA}"/>
              </a:ext>
            </a:extLst>
          </p:cNvPr>
          <p:cNvSpPr>
            <a:spLocks noGrp="1"/>
          </p:cNvSpPr>
          <p:nvPr>
            <p:ph type="body" sz="quarter" idx="15" hasCustomPrompt="1"/>
          </p:nvPr>
        </p:nvSpPr>
        <p:spPr>
          <a:xfrm>
            <a:off x="8976675" y="730530"/>
            <a:ext cx="2520000" cy="1077218"/>
          </a:xfrm>
          <a:prstGeom prst="rect">
            <a:avLst/>
          </a:prstGeom>
        </p:spPr>
        <p:txBody>
          <a:bodyPr wrap="square" lIns="0" rIns="0" anchor="ctr" anchorCtr="0">
            <a:noAutofit/>
          </a:bodyPr>
          <a:lstStyle>
            <a:lvl1pPr marL="0" indent="0" algn="l">
              <a:lnSpc>
                <a:spcPct val="100000"/>
              </a:lnSpc>
              <a:spcAft>
                <a:spcPts val="0"/>
              </a:spcAft>
              <a:buNone/>
              <a:defRPr lang="en-US" sz="3200" b="0" i="0" kern="1200" spc="-50" baseline="0" dirty="0" smtClean="0">
                <a:solidFill>
                  <a:srgbClr val="172226"/>
                </a:solidFill>
                <a:latin typeface="Oswald" pitchFamily="2" charset="77"/>
                <a:ea typeface="+mj-ea"/>
                <a:cs typeface="Arial" panose="020B0604020202020204" pitchFamily="34" charset="0"/>
              </a:defRPr>
            </a:lvl1pPr>
          </a:lstStyle>
          <a:p>
            <a:pPr lvl="0"/>
            <a:r>
              <a:rPr lang="en-US" dirty="0"/>
              <a:t>HEADLINE</a:t>
            </a:r>
            <a:r>
              <a:rPr lang="ru-RU" dirty="0"/>
              <a:t> </a:t>
            </a:r>
            <a:r>
              <a:rPr lang="en-US" dirty="0"/>
              <a:t>0</a:t>
            </a:r>
            <a:r>
              <a:rPr lang="ru-RU" dirty="0"/>
              <a:t>3</a:t>
            </a:r>
            <a:endParaRPr lang="en-US" dirty="0"/>
          </a:p>
        </p:txBody>
      </p:sp>
      <p:cxnSp>
        <p:nvCxnSpPr>
          <p:cNvPr id="11" name="Straight Connector 10">
            <a:extLst>
              <a:ext uri="{FF2B5EF4-FFF2-40B4-BE49-F238E27FC236}">
                <a16:creationId xmlns:a16="http://schemas.microsoft.com/office/drawing/2014/main" id="{C2E95A5B-AD3A-481E-A27B-9BB60E1C9098}"/>
              </a:ext>
            </a:extLst>
          </p:cNvPr>
          <p:cNvCxnSpPr>
            <a:cxnSpLocks/>
          </p:cNvCxnSpPr>
          <p:nvPr userDrawn="1"/>
        </p:nvCxnSpPr>
        <p:spPr>
          <a:xfrm flipH="1">
            <a:off x="4406024" y="1108956"/>
            <a:ext cx="320364" cy="320367"/>
          </a:xfrm>
          <a:prstGeom prst="line">
            <a:avLst/>
          </a:prstGeom>
          <a:ln w="38100">
            <a:solidFill>
              <a:srgbClr val="E30613"/>
            </a:solidFill>
          </a:ln>
        </p:spPr>
        <p:style>
          <a:lnRef idx="1">
            <a:schemeClr val="accent1"/>
          </a:lnRef>
          <a:fillRef idx="0">
            <a:schemeClr val="accent1"/>
          </a:fillRef>
          <a:effectRef idx="0">
            <a:schemeClr val="accent1"/>
          </a:effectRef>
          <a:fontRef idx="minor">
            <a:schemeClr val="tx1"/>
          </a:fontRef>
        </p:style>
      </p:cxnSp>
      <p:cxnSp>
        <p:nvCxnSpPr>
          <p:cNvPr id="13" name="Straight Connector 10">
            <a:extLst>
              <a:ext uri="{FF2B5EF4-FFF2-40B4-BE49-F238E27FC236}">
                <a16:creationId xmlns:a16="http://schemas.microsoft.com/office/drawing/2014/main" id="{85D6AFBE-EE74-4250-85E6-71D6780584AF}"/>
              </a:ext>
            </a:extLst>
          </p:cNvPr>
          <p:cNvCxnSpPr>
            <a:cxnSpLocks/>
          </p:cNvCxnSpPr>
          <p:nvPr userDrawn="1"/>
        </p:nvCxnSpPr>
        <p:spPr>
          <a:xfrm flipH="1">
            <a:off x="8186338" y="1108956"/>
            <a:ext cx="320364" cy="320367"/>
          </a:xfrm>
          <a:prstGeom prst="line">
            <a:avLst/>
          </a:prstGeom>
          <a:ln w="38100">
            <a:solidFill>
              <a:srgbClr val="E30613"/>
            </a:solidFill>
          </a:ln>
        </p:spPr>
        <p:style>
          <a:lnRef idx="1">
            <a:schemeClr val="accent1"/>
          </a:lnRef>
          <a:fillRef idx="0">
            <a:schemeClr val="accent1"/>
          </a:fillRef>
          <a:effectRef idx="0">
            <a:schemeClr val="accent1"/>
          </a:effectRef>
          <a:fontRef idx="minor">
            <a:schemeClr val="tx1"/>
          </a:fontRef>
        </p:style>
      </p:cxnSp>
      <p:cxnSp>
        <p:nvCxnSpPr>
          <p:cNvPr id="14" name="Straight Connector 18">
            <a:extLst>
              <a:ext uri="{FF2B5EF4-FFF2-40B4-BE49-F238E27FC236}">
                <a16:creationId xmlns:a16="http://schemas.microsoft.com/office/drawing/2014/main" id="{2E04F898-E05B-406E-990E-0403A7381E13}"/>
              </a:ext>
            </a:extLst>
          </p:cNvPr>
          <p:cNvCxnSpPr>
            <a:cxnSpLocks/>
          </p:cNvCxnSpPr>
          <p:nvPr userDrawn="1"/>
        </p:nvCxnSpPr>
        <p:spPr>
          <a:xfrm>
            <a:off x="4566206" y="2669616"/>
            <a:ext cx="0" cy="3455988"/>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8">
            <a:extLst>
              <a:ext uri="{FF2B5EF4-FFF2-40B4-BE49-F238E27FC236}">
                <a16:creationId xmlns:a16="http://schemas.microsoft.com/office/drawing/2014/main" id="{5FE82D07-4C5F-4B20-AC93-78770D38F9DB}"/>
              </a:ext>
            </a:extLst>
          </p:cNvPr>
          <p:cNvCxnSpPr>
            <a:cxnSpLocks/>
          </p:cNvCxnSpPr>
          <p:nvPr userDrawn="1"/>
        </p:nvCxnSpPr>
        <p:spPr>
          <a:xfrm>
            <a:off x="8346518" y="2669616"/>
            <a:ext cx="0" cy="3455988"/>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6" name="Content Placeholder 2">
            <a:extLst>
              <a:ext uri="{FF2B5EF4-FFF2-40B4-BE49-F238E27FC236}">
                <a16:creationId xmlns:a16="http://schemas.microsoft.com/office/drawing/2014/main" id="{F021C762-D687-1349-A843-6CF05B7BBF37}"/>
              </a:ext>
            </a:extLst>
          </p:cNvPr>
          <p:cNvSpPr>
            <a:spLocks noGrp="1"/>
          </p:cNvSpPr>
          <p:nvPr>
            <p:ph sz="quarter" idx="18"/>
          </p:nvPr>
        </p:nvSpPr>
        <p:spPr>
          <a:xfrm>
            <a:off x="1416050" y="2669615"/>
            <a:ext cx="2520000" cy="3456547"/>
          </a:xfrm>
        </p:spPr>
        <p:txBody>
          <a:bodyPr/>
          <a:lstStyle>
            <a:lvl1pPr>
              <a:defRPr>
                <a:solidFill>
                  <a:srgbClr val="2E3139"/>
                </a:solidFill>
                <a:latin typeface="+mn-lt"/>
              </a:defRPr>
            </a:lvl1pPr>
            <a:lvl2pPr>
              <a:defRPr>
                <a:solidFill>
                  <a:srgbClr val="2E3139"/>
                </a:solidFill>
                <a:latin typeface="+mn-lt"/>
              </a:defRPr>
            </a:lvl2pPr>
            <a:lvl3pPr>
              <a:defRPr>
                <a:solidFill>
                  <a:srgbClr val="2E3139"/>
                </a:solidFill>
                <a:latin typeface="+mn-lt"/>
              </a:defRPr>
            </a:lvl3pPr>
            <a:lvl4pPr>
              <a:defRPr>
                <a:solidFill>
                  <a:srgbClr val="2E3139"/>
                </a:solidFill>
                <a:latin typeface="+mn-lt"/>
              </a:defRPr>
            </a:lvl4pPr>
            <a:lvl5pPr>
              <a:defRPr>
                <a:solidFill>
                  <a:srgbClr val="2E3139"/>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ru-RU" dirty="0"/>
          </a:p>
        </p:txBody>
      </p:sp>
      <p:sp>
        <p:nvSpPr>
          <p:cNvPr id="17" name="Content Placeholder 2">
            <a:extLst>
              <a:ext uri="{FF2B5EF4-FFF2-40B4-BE49-F238E27FC236}">
                <a16:creationId xmlns:a16="http://schemas.microsoft.com/office/drawing/2014/main" id="{2755FE96-3741-1647-B941-DAA677A939BB}"/>
              </a:ext>
            </a:extLst>
          </p:cNvPr>
          <p:cNvSpPr>
            <a:spLocks noGrp="1"/>
          </p:cNvSpPr>
          <p:nvPr>
            <p:ph sz="quarter" idx="19"/>
          </p:nvPr>
        </p:nvSpPr>
        <p:spPr>
          <a:xfrm>
            <a:off x="5196362" y="2669615"/>
            <a:ext cx="2520000" cy="3456547"/>
          </a:xfrm>
        </p:spPr>
        <p:txBody>
          <a:bodyPr/>
          <a:lstStyle>
            <a:lvl1pPr>
              <a:defRPr>
                <a:solidFill>
                  <a:srgbClr val="2E3139"/>
                </a:solidFill>
                <a:latin typeface="+mn-lt"/>
              </a:defRPr>
            </a:lvl1pPr>
            <a:lvl2pPr>
              <a:defRPr>
                <a:solidFill>
                  <a:srgbClr val="2E3139"/>
                </a:solidFill>
                <a:latin typeface="+mn-lt"/>
              </a:defRPr>
            </a:lvl2pPr>
            <a:lvl3pPr>
              <a:defRPr>
                <a:solidFill>
                  <a:srgbClr val="2E3139"/>
                </a:solidFill>
                <a:latin typeface="+mn-lt"/>
              </a:defRPr>
            </a:lvl3pPr>
            <a:lvl4pPr>
              <a:defRPr>
                <a:solidFill>
                  <a:srgbClr val="2E3139"/>
                </a:solidFill>
                <a:latin typeface="+mn-lt"/>
              </a:defRPr>
            </a:lvl4pPr>
            <a:lvl5pPr>
              <a:defRPr>
                <a:solidFill>
                  <a:srgbClr val="2E3139"/>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ru-RU" dirty="0"/>
          </a:p>
        </p:txBody>
      </p:sp>
      <p:sp>
        <p:nvSpPr>
          <p:cNvPr id="18" name="Content Placeholder 2">
            <a:extLst>
              <a:ext uri="{FF2B5EF4-FFF2-40B4-BE49-F238E27FC236}">
                <a16:creationId xmlns:a16="http://schemas.microsoft.com/office/drawing/2014/main" id="{25BB9825-116D-7240-84BC-D64FBDC3939D}"/>
              </a:ext>
            </a:extLst>
          </p:cNvPr>
          <p:cNvSpPr>
            <a:spLocks noGrp="1"/>
          </p:cNvSpPr>
          <p:nvPr>
            <p:ph sz="quarter" idx="20"/>
          </p:nvPr>
        </p:nvSpPr>
        <p:spPr>
          <a:xfrm>
            <a:off x="8976675" y="2669615"/>
            <a:ext cx="2520000" cy="3456547"/>
          </a:xfrm>
        </p:spPr>
        <p:txBody>
          <a:bodyPr/>
          <a:lstStyle>
            <a:lvl1pPr>
              <a:defRPr>
                <a:solidFill>
                  <a:srgbClr val="2E3139"/>
                </a:solidFill>
                <a:latin typeface="+mn-lt"/>
              </a:defRPr>
            </a:lvl1pPr>
            <a:lvl2pPr>
              <a:defRPr>
                <a:solidFill>
                  <a:srgbClr val="2E3139"/>
                </a:solidFill>
                <a:latin typeface="+mn-lt"/>
              </a:defRPr>
            </a:lvl2pPr>
            <a:lvl3pPr>
              <a:defRPr>
                <a:solidFill>
                  <a:srgbClr val="2E3139"/>
                </a:solidFill>
                <a:latin typeface="+mn-lt"/>
              </a:defRPr>
            </a:lvl3pPr>
            <a:lvl4pPr>
              <a:defRPr>
                <a:solidFill>
                  <a:srgbClr val="2E3139"/>
                </a:solidFill>
                <a:latin typeface="+mn-lt"/>
              </a:defRPr>
            </a:lvl4pPr>
            <a:lvl5pPr>
              <a:defRPr>
                <a:solidFill>
                  <a:srgbClr val="2E3139"/>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ru-RU" dirty="0"/>
          </a:p>
        </p:txBody>
      </p:sp>
      <p:cxnSp>
        <p:nvCxnSpPr>
          <p:cNvPr id="19" name="Straight Connector 11">
            <a:extLst>
              <a:ext uri="{FF2B5EF4-FFF2-40B4-BE49-F238E27FC236}">
                <a16:creationId xmlns:a16="http://schemas.microsoft.com/office/drawing/2014/main" id="{1082DCF1-0BD8-D144-B8C8-BED7CA1BDD07}"/>
              </a:ext>
            </a:extLst>
          </p:cNvPr>
          <p:cNvCxnSpPr>
            <a:cxnSpLocks/>
          </p:cNvCxnSpPr>
          <p:nvPr userDrawn="1"/>
        </p:nvCxnSpPr>
        <p:spPr>
          <a:xfrm>
            <a:off x="695325" y="1"/>
            <a:ext cx="0" cy="6857999"/>
          </a:xfrm>
          <a:prstGeom prst="line">
            <a:avLst/>
          </a:prstGeom>
          <a:ln>
            <a:solidFill>
              <a:srgbClr val="787F92">
                <a:alpha val="60000"/>
              </a:srgbClr>
            </a:solidFill>
          </a:ln>
        </p:spPr>
        <p:style>
          <a:lnRef idx="1">
            <a:schemeClr val="accent1"/>
          </a:lnRef>
          <a:fillRef idx="0">
            <a:schemeClr val="accent1"/>
          </a:fillRef>
          <a:effectRef idx="0">
            <a:schemeClr val="accent1"/>
          </a:effectRef>
          <a:fontRef idx="minor">
            <a:schemeClr val="tx1"/>
          </a:fontRef>
        </p:style>
      </p:cxnSp>
      <p:pic>
        <p:nvPicPr>
          <p:cNvPr id="20" name="Picture 6">
            <a:extLst>
              <a:ext uri="{FF2B5EF4-FFF2-40B4-BE49-F238E27FC236}">
                <a16:creationId xmlns:a16="http://schemas.microsoft.com/office/drawing/2014/main" id="{2417AFD8-3194-CD4F-B839-C4ACC1344717}"/>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rot="16200000">
            <a:off x="-163946" y="5987296"/>
            <a:ext cx="1022693" cy="284081"/>
          </a:xfrm>
          <a:prstGeom prst="rect">
            <a:avLst/>
          </a:prstGeom>
        </p:spPr>
      </p:pic>
      <p:sp>
        <p:nvSpPr>
          <p:cNvPr id="2" name="Slide Number Placeholder 1">
            <a:extLst>
              <a:ext uri="{FF2B5EF4-FFF2-40B4-BE49-F238E27FC236}">
                <a16:creationId xmlns:a16="http://schemas.microsoft.com/office/drawing/2014/main" id="{B17D1465-3232-3140-86E9-D2509166600F}"/>
              </a:ext>
            </a:extLst>
          </p:cNvPr>
          <p:cNvSpPr>
            <a:spLocks noGrp="1"/>
          </p:cNvSpPr>
          <p:nvPr>
            <p:ph type="sldNum" sz="quarter" idx="21"/>
          </p:nvPr>
        </p:nvSpPr>
        <p:spPr/>
        <p:txBody>
          <a:bodyPr/>
          <a:lstStyle/>
          <a:p>
            <a:fld id="{BEBBAB50-750E-4440-A86C-A269EF5F21FD}" type="slidenum">
              <a:rPr lang="ru-RU" smtClean="0"/>
              <a:pPr/>
              <a:t>‹#›</a:t>
            </a:fld>
            <a:endParaRPr lang="ru-RU"/>
          </a:p>
        </p:txBody>
      </p:sp>
    </p:spTree>
    <p:extLst>
      <p:ext uri="{BB962C8B-B14F-4D97-AF65-F5344CB8AC3E}">
        <p14:creationId xmlns:p14="http://schemas.microsoft.com/office/powerpoint/2010/main" val="3287719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Light: Headline">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9DBBD95F-1F38-1342-97FC-5D3E3D2007C7}"/>
              </a:ext>
            </a:extLst>
          </p:cNvPr>
          <p:cNvSpPr>
            <a:spLocks noGrp="1"/>
          </p:cNvSpPr>
          <p:nvPr>
            <p:ph type="title" hasCustomPrompt="1"/>
          </p:nvPr>
        </p:nvSpPr>
        <p:spPr>
          <a:xfrm>
            <a:off x="1416050" y="728663"/>
            <a:ext cx="10080625" cy="1354217"/>
          </a:xfrm>
        </p:spPr>
        <p:txBody>
          <a:bodyPr/>
          <a:lstStyle>
            <a:lvl1pPr>
              <a:defRPr/>
            </a:lvl1pPr>
          </a:lstStyle>
          <a:p>
            <a:r>
              <a:rPr lang="en-US" dirty="0"/>
              <a:t>CLICK TO EDIT MASTER TITLE STYLE</a:t>
            </a:r>
            <a:br>
              <a:rPr lang="ru-RU" dirty="0"/>
            </a:br>
            <a:r>
              <a:rPr lang="ru-RU" dirty="0"/>
              <a:t>—</a:t>
            </a:r>
          </a:p>
        </p:txBody>
      </p:sp>
      <p:cxnSp>
        <p:nvCxnSpPr>
          <p:cNvPr id="6" name="Straight Connector 11">
            <a:extLst>
              <a:ext uri="{FF2B5EF4-FFF2-40B4-BE49-F238E27FC236}">
                <a16:creationId xmlns:a16="http://schemas.microsoft.com/office/drawing/2014/main" id="{02BA80CD-E98C-CD44-A564-87FE574A4439}"/>
              </a:ext>
            </a:extLst>
          </p:cNvPr>
          <p:cNvCxnSpPr>
            <a:cxnSpLocks/>
          </p:cNvCxnSpPr>
          <p:nvPr userDrawn="1"/>
        </p:nvCxnSpPr>
        <p:spPr>
          <a:xfrm>
            <a:off x="695325" y="1"/>
            <a:ext cx="0" cy="6857999"/>
          </a:xfrm>
          <a:prstGeom prst="line">
            <a:avLst/>
          </a:prstGeom>
          <a:ln>
            <a:solidFill>
              <a:srgbClr val="787F92">
                <a:alpha val="60000"/>
              </a:srgbClr>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9F4469A1-43FC-8E4B-B8D6-B63D9C3FB420}"/>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rot="16200000">
            <a:off x="-163946" y="5987296"/>
            <a:ext cx="1022693" cy="284081"/>
          </a:xfrm>
          <a:prstGeom prst="rect">
            <a:avLst/>
          </a:prstGeom>
        </p:spPr>
      </p:pic>
      <p:sp>
        <p:nvSpPr>
          <p:cNvPr id="2" name="Slide Number Placeholder 1">
            <a:extLst>
              <a:ext uri="{FF2B5EF4-FFF2-40B4-BE49-F238E27FC236}">
                <a16:creationId xmlns:a16="http://schemas.microsoft.com/office/drawing/2014/main" id="{23D78D74-A119-2B46-B292-4082D6851BF4}"/>
              </a:ext>
            </a:extLst>
          </p:cNvPr>
          <p:cNvSpPr>
            <a:spLocks noGrp="1"/>
          </p:cNvSpPr>
          <p:nvPr>
            <p:ph type="sldNum" sz="quarter" idx="10"/>
          </p:nvPr>
        </p:nvSpPr>
        <p:spPr/>
        <p:txBody>
          <a:bodyPr/>
          <a:lstStyle/>
          <a:p>
            <a:fld id="{BEBBAB50-750E-4440-A86C-A269EF5F21FD}" type="slidenum">
              <a:rPr lang="ru-RU" smtClean="0"/>
              <a:pPr/>
              <a:t>‹#›</a:t>
            </a:fld>
            <a:endParaRPr lang="ru-RU"/>
          </a:p>
        </p:txBody>
      </p:sp>
    </p:spTree>
    <p:extLst>
      <p:ext uri="{BB962C8B-B14F-4D97-AF65-F5344CB8AC3E}">
        <p14:creationId xmlns:p14="http://schemas.microsoft.com/office/powerpoint/2010/main" val="4290571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Light: Blank">
    <p:spTree>
      <p:nvGrpSpPr>
        <p:cNvPr id="1" name=""/>
        <p:cNvGrpSpPr/>
        <p:nvPr/>
      </p:nvGrpSpPr>
      <p:grpSpPr>
        <a:xfrm>
          <a:off x="0" y="0"/>
          <a:ext cx="0" cy="0"/>
          <a:chOff x="0" y="0"/>
          <a:chExt cx="0" cy="0"/>
        </a:xfrm>
      </p:grpSpPr>
      <p:cxnSp>
        <p:nvCxnSpPr>
          <p:cNvPr id="5" name="Straight Connector 11">
            <a:extLst>
              <a:ext uri="{FF2B5EF4-FFF2-40B4-BE49-F238E27FC236}">
                <a16:creationId xmlns:a16="http://schemas.microsoft.com/office/drawing/2014/main" id="{ACC27204-E57D-D640-B582-5CDACA93CB7D}"/>
              </a:ext>
            </a:extLst>
          </p:cNvPr>
          <p:cNvCxnSpPr>
            <a:cxnSpLocks/>
          </p:cNvCxnSpPr>
          <p:nvPr userDrawn="1"/>
        </p:nvCxnSpPr>
        <p:spPr>
          <a:xfrm>
            <a:off x="695325" y="1"/>
            <a:ext cx="0" cy="6857999"/>
          </a:xfrm>
          <a:prstGeom prst="line">
            <a:avLst/>
          </a:prstGeom>
          <a:ln>
            <a:solidFill>
              <a:srgbClr val="787F92">
                <a:alpha val="60000"/>
              </a:srgbClr>
            </a:solidFill>
          </a:ln>
        </p:spPr>
        <p:style>
          <a:lnRef idx="1">
            <a:schemeClr val="accent1"/>
          </a:lnRef>
          <a:fillRef idx="0">
            <a:schemeClr val="accent1"/>
          </a:fillRef>
          <a:effectRef idx="0">
            <a:schemeClr val="accent1"/>
          </a:effectRef>
          <a:fontRef idx="minor">
            <a:schemeClr val="tx1"/>
          </a:fontRef>
        </p:style>
      </p:cxnSp>
      <p:pic>
        <p:nvPicPr>
          <p:cNvPr id="6" name="Picture 6">
            <a:extLst>
              <a:ext uri="{FF2B5EF4-FFF2-40B4-BE49-F238E27FC236}">
                <a16:creationId xmlns:a16="http://schemas.microsoft.com/office/drawing/2014/main" id="{D080592D-982A-374F-8205-CEA33D40A2FC}"/>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rot="16200000">
            <a:off x="-163946" y="5987296"/>
            <a:ext cx="1022693" cy="284081"/>
          </a:xfrm>
          <a:prstGeom prst="rect">
            <a:avLst/>
          </a:prstGeom>
        </p:spPr>
      </p:pic>
      <p:sp>
        <p:nvSpPr>
          <p:cNvPr id="2" name="Slide Number Placeholder 1">
            <a:extLst>
              <a:ext uri="{FF2B5EF4-FFF2-40B4-BE49-F238E27FC236}">
                <a16:creationId xmlns:a16="http://schemas.microsoft.com/office/drawing/2014/main" id="{78513D1E-D8EC-D147-90A8-6625586E228F}"/>
              </a:ext>
            </a:extLst>
          </p:cNvPr>
          <p:cNvSpPr>
            <a:spLocks noGrp="1"/>
          </p:cNvSpPr>
          <p:nvPr>
            <p:ph type="sldNum" sz="quarter" idx="10"/>
          </p:nvPr>
        </p:nvSpPr>
        <p:spPr/>
        <p:txBody>
          <a:bodyPr/>
          <a:lstStyle/>
          <a:p>
            <a:fld id="{BEBBAB50-750E-4440-A86C-A269EF5F21FD}" type="slidenum">
              <a:rPr lang="ru-RU" smtClean="0"/>
              <a:pPr/>
              <a:t>‹#›</a:t>
            </a:fld>
            <a:endParaRPr lang="ru-RU"/>
          </a:p>
        </p:txBody>
      </p:sp>
    </p:spTree>
    <p:extLst>
      <p:ext uri="{BB962C8B-B14F-4D97-AF65-F5344CB8AC3E}">
        <p14:creationId xmlns:p14="http://schemas.microsoft.com/office/powerpoint/2010/main" val="10108042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ark: Content">
    <p:bg>
      <p:bgPr>
        <a:solidFill>
          <a:srgbClr val="0D181C"/>
        </a:solidFill>
        <a:effectLst/>
      </p:bgPr>
    </p:bg>
    <p:spTree>
      <p:nvGrpSpPr>
        <p:cNvPr id="1" name=""/>
        <p:cNvGrpSpPr/>
        <p:nvPr/>
      </p:nvGrpSpPr>
      <p:grpSpPr>
        <a:xfrm>
          <a:off x="0" y="0"/>
          <a:ext cx="0" cy="0"/>
          <a:chOff x="0" y="0"/>
          <a:chExt cx="0" cy="0"/>
        </a:xfrm>
      </p:grpSpPr>
      <p:cxnSp>
        <p:nvCxnSpPr>
          <p:cNvPr id="5" name="Straight Connector 11">
            <a:extLst>
              <a:ext uri="{FF2B5EF4-FFF2-40B4-BE49-F238E27FC236}">
                <a16:creationId xmlns:a16="http://schemas.microsoft.com/office/drawing/2014/main" id="{D23978F2-AE91-4C9C-A51C-83C0A3C77FCF}"/>
              </a:ext>
            </a:extLst>
          </p:cNvPr>
          <p:cNvCxnSpPr>
            <a:cxnSpLocks/>
          </p:cNvCxnSpPr>
          <p:nvPr userDrawn="1"/>
        </p:nvCxnSpPr>
        <p:spPr>
          <a:xfrm>
            <a:off x="695325" y="0"/>
            <a:ext cx="0" cy="6857999"/>
          </a:xfrm>
          <a:prstGeom prst="line">
            <a:avLst/>
          </a:prstGeom>
          <a:ln>
            <a:solidFill>
              <a:srgbClr val="C9CCD4">
                <a:alpha val="60000"/>
              </a:srgbClr>
            </a:solidFill>
          </a:ln>
        </p:spPr>
        <p:style>
          <a:lnRef idx="1">
            <a:schemeClr val="accent1"/>
          </a:lnRef>
          <a:fillRef idx="0">
            <a:schemeClr val="accent1"/>
          </a:fillRef>
          <a:effectRef idx="0">
            <a:schemeClr val="accent1"/>
          </a:effectRef>
          <a:fontRef idx="minor">
            <a:schemeClr val="tx1"/>
          </a:fontRef>
        </p:style>
      </p:cxnSp>
      <p:sp>
        <p:nvSpPr>
          <p:cNvPr id="8" name="Content Placeholder 7">
            <a:extLst>
              <a:ext uri="{FF2B5EF4-FFF2-40B4-BE49-F238E27FC236}">
                <a16:creationId xmlns:a16="http://schemas.microsoft.com/office/drawing/2014/main" id="{E691AD28-4BC1-984E-A30C-D67834970247}"/>
              </a:ext>
            </a:extLst>
          </p:cNvPr>
          <p:cNvSpPr>
            <a:spLocks noGrp="1"/>
          </p:cNvSpPr>
          <p:nvPr>
            <p:ph sz="quarter" idx="10"/>
          </p:nvPr>
        </p:nvSpPr>
        <p:spPr/>
        <p:txBody>
          <a:bodyPr/>
          <a:lstStyle>
            <a:lvl1pPr>
              <a:defRPr>
                <a:solidFill>
                  <a:srgbClr val="CED0D1"/>
                </a:solidFill>
                <a:latin typeface="+mn-lt"/>
              </a:defRPr>
            </a:lvl1pPr>
            <a:lvl2pPr>
              <a:defRPr>
                <a:solidFill>
                  <a:srgbClr val="CED0D1"/>
                </a:solidFill>
                <a:latin typeface="+mn-lt"/>
              </a:defRPr>
            </a:lvl2pPr>
            <a:lvl3pPr>
              <a:defRPr>
                <a:solidFill>
                  <a:srgbClr val="CED0D1"/>
                </a:solidFill>
                <a:latin typeface="+mn-lt"/>
              </a:defRPr>
            </a:lvl3pPr>
            <a:lvl4pPr>
              <a:defRPr>
                <a:solidFill>
                  <a:srgbClr val="CED0D1"/>
                </a:solidFill>
                <a:latin typeface="+mn-lt"/>
              </a:defRPr>
            </a:lvl4pPr>
            <a:lvl5pPr>
              <a:defRPr>
                <a:solidFill>
                  <a:srgbClr val="CED0D1"/>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ru-RU" dirty="0"/>
          </a:p>
        </p:txBody>
      </p:sp>
      <p:sp>
        <p:nvSpPr>
          <p:cNvPr id="10" name="Title 9">
            <a:extLst>
              <a:ext uri="{FF2B5EF4-FFF2-40B4-BE49-F238E27FC236}">
                <a16:creationId xmlns:a16="http://schemas.microsoft.com/office/drawing/2014/main" id="{9DBBD95F-1F38-1342-97FC-5D3E3D2007C7}"/>
              </a:ext>
            </a:extLst>
          </p:cNvPr>
          <p:cNvSpPr>
            <a:spLocks noGrp="1"/>
          </p:cNvSpPr>
          <p:nvPr>
            <p:ph type="title" hasCustomPrompt="1"/>
          </p:nvPr>
        </p:nvSpPr>
        <p:spPr>
          <a:xfrm>
            <a:off x="1416050" y="728663"/>
            <a:ext cx="10080625" cy="1354217"/>
          </a:xfrm>
        </p:spPr>
        <p:txBody>
          <a:bodyPr/>
          <a:lstStyle>
            <a:lvl1pPr>
              <a:defRPr>
                <a:solidFill>
                  <a:schemeClr val="bg1"/>
                </a:solidFill>
              </a:defRPr>
            </a:lvl1pPr>
          </a:lstStyle>
          <a:p>
            <a:r>
              <a:rPr lang="en-US" dirty="0"/>
              <a:t>CLICK TO EDIT MASTER TITLE STYLE</a:t>
            </a:r>
            <a:br>
              <a:rPr lang="ru-RU" dirty="0"/>
            </a:br>
            <a:r>
              <a:rPr lang="ru-RU" dirty="0"/>
              <a:t>—</a:t>
            </a:r>
          </a:p>
        </p:txBody>
      </p:sp>
      <p:pic>
        <p:nvPicPr>
          <p:cNvPr id="9" name="Picture 5">
            <a:extLst>
              <a:ext uri="{FF2B5EF4-FFF2-40B4-BE49-F238E27FC236}">
                <a16:creationId xmlns:a16="http://schemas.microsoft.com/office/drawing/2014/main" id="{BEC74AA6-9D17-6942-B7DB-D9CF9410E614}"/>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rot="16200000">
            <a:off x="-163946" y="5987462"/>
            <a:ext cx="1022693" cy="283752"/>
          </a:xfrm>
          <a:prstGeom prst="rect">
            <a:avLst/>
          </a:prstGeom>
        </p:spPr>
      </p:pic>
      <p:sp>
        <p:nvSpPr>
          <p:cNvPr id="2" name="Slide Number Placeholder 1">
            <a:extLst>
              <a:ext uri="{FF2B5EF4-FFF2-40B4-BE49-F238E27FC236}">
                <a16:creationId xmlns:a16="http://schemas.microsoft.com/office/drawing/2014/main" id="{B3DB477D-802D-F748-AB13-C4B8CBC44F5B}"/>
              </a:ext>
            </a:extLst>
          </p:cNvPr>
          <p:cNvSpPr>
            <a:spLocks noGrp="1"/>
          </p:cNvSpPr>
          <p:nvPr>
            <p:ph type="sldNum" sz="quarter" idx="11"/>
          </p:nvPr>
        </p:nvSpPr>
        <p:spPr/>
        <p:txBody>
          <a:bodyPr/>
          <a:lstStyle/>
          <a:p>
            <a:fld id="{BEBBAB50-750E-4440-A86C-A269EF5F21FD}" type="slidenum">
              <a:rPr lang="ru-RU" smtClean="0"/>
              <a:pPr/>
              <a:t>‹#›</a:t>
            </a:fld>
            <a:endParaRPr lang="ru-RU"/>
          </a:p>
        </p:txBody>
      </p:sp>
    </p:spTree>
    <p:extLst>
      <p:ext uri="{BB962C8B-B14F-4D97-AF65-F5344CB8AC3E}">
        <p14:creationId xmlns:p14="http://schemas.microsoft.com/office/powerpoint/2010/main" val="1744023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ark: Content side image">
    <p:bg>
      <p:bgPr>
        <a:solidFill>
          <a:srgbClr val="0D181C"/>
        </a:solidFill>
        <a:effectLst/>
      </p:bgPr>
    </p:bg>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E691AD28-4BC1-984E-A30C-D67834970247}"/>
              </a:ext>
            </a:extLst>
          </p:cNvPr>
          <p:cNvSpPr>
            <a:spLocks noGrp="1"/>
          </p:cNvSpPr>
          <p:nvPr>
            <p:ph sz="quarter" idx="10"/>
          </p:nvPr>
        </p:nvSpPr>
        <p:spPr>
          <a:xfrm>
            <a:off x="1416048" y="2168525"/>
            <a:ext cx="5040311" cy="3960812"/>
          </a:xfrm>
        </p:spPr>
        <p:txBody>
          <a:bodyPr/>
          <a:lstStyle>
            <a:lvl1pPr>
              <a:defRPr>
                <a:solidFill>
                  <a:srgbClr val="CED0D1"/>
                </a:solidFill>
                <a:latin typeface="+mn-lt"/>
              </a:defRPr>
            </a:lvl1pPr>
            <a:lvl2pPr>
              <a:defRPr>
                <a:solidFill>
                  <a:srgbClr val="CED0D1"/>
                </a:solidFill>
                <a:latin typeface="+mn-lt"/>
              </a:defRPr>
            </a:lvl2pPr>
            <a:lvl3pPr>
              <a:defRPr>
                <a:solidFill>
                  <a:srgbClr val="CED0D1"/>
                </a:solidFill>
                <a:latin typeface="+mn-lt"/>
              </a:defRPr>
            </a:lvl3pPr>
            <a:lvl4pPr>
              <a:defRPr>
                <a:solidFill>
                  <a:srgbClr val="CED0D1"/>
                </a:solidFill>
                <a:latin typeface="+mn-lt"/>
              </a:defRPr>
            </a:lvl4pPr>
            <a:lvl5pPr>
              <a:defRPr>
                <a:solidFill>
                  <a:srgbClr val="CED0D1"/>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ru-RU" dirty="0"/>
          </a:p>
        </p:txBody>
      </p:sp>
      <p:sp>
        <p:nvSpPr>
          <p:cNvPr id="10" name="Title 9">
            <a:extLst>
              <a:ext uri="{FF2B5EF4-FFF2-40B4-BE49-F238E27FC236}">
                <a16:creationId xmlns:a16="http://schemas.microsoft.com/office/drawing/2014/main" id="{9DBBD95F-1F38-1342-97FC-5D3E3D2007C7}"/>
              </a:ext>
            </a:extLst>
          </p:cNvPr>
          <p:cNvSpPr>
            <a:spLocks noGrp="1"/>
          </p:cNvSpPr>
          <p:nvPr>
            <p:ph type="title" hasCustomPrompt="1"/>
          </p:nvPr>
        </p:nvSpPr>
        <p:spPr>
          <a:xfrm>
            <a:off x="1416049" y="728663"/>
            <a:ext cx="5040311" cy="1354217"/>
          </a:xfrm>
        </p:spPr>
        <p:txBody>
          <a:bodyPr/>
          <a:lstStyle>
            <a:lvl1pPr>
              <a:defRPr>
                <a:solidFill>
                  <a:schemeClr val="bg1"/>
                </a:solidFill>
              </a:defRPr>
            </a:lvl1pPr>
          </a:lstStyle>
          <a:p>
            <a:r>
              <a:rPr lang="en-US" dirty="0"/>
              <a:t>MASTER TITLE STYLE</a:t>
            </a:r>
            <a:br>
              <a:rPr lang="ru-RU" dirty="0"/>
            </a:br>
            <a:r>
              <a:rPr lang="ru-RU" dirty="0"/>
              <a:t>—</a:t>
            </a:r>
          </a:p>
        </p:txBody>
      </p:sp>
      <p:sp>
        <p:nvSpPr>
          <p:cNvPr id="11" name="Picture Placeholder 5">
            <a:extLst>
              <a:ext uri="{FF2B5EF4-FFF2-40B4-BE49-F238E27FC236}">
                <a16:creationId xmlns:a16="http://schemas.microsoft.com/office/drawing/2014/main" id="{2F06A436-18A2-5246-A5C7-C666E27CBC88}"/>
              </a:ext>
            </a:extLst>
          </p:cNvPr>
          <p:cNvSpPr>
            <a:spLocks noGrp="1"/>
          </p:cNvSpPr>
          <p:nvPr>
            <p:ph type="pic" sz="quarter" idx="12"/>
          </p:nvPr>
        </p:nvSpPr>
        <p:spPr>
          <a:xfrm>
            <a:off x="7535863" y="0"/>
            <a:ext cx="4656137" cy="6858000"/>
          </a:xfrm>
          <a:prstGeom prst="rect">
            <a:avLst/>
          </a:prstGeom>
        </p:spPr>
        <p:txBody>
          <a:bodyPr>
            <a:normAutofit/>
          </a:bodyPr>
          <a:lstStyle>
            <a:lvl1pPr>
              <a:defRPr sz="1300" baseline="0">
                <a:solidFill>
                  <a:schemeClr val="bg1"/>
                </a:solidFill>
              </a:defRPr>
            </a:lvl1pPr>
          </a:lstStyle>
          <a:p>
            <a:endParaRPr lang="en-US" dirty="0"/>
          </a:p>
        </p:txBody>
      </p:sp>
      <p:cxnSp>
        <p:nvCxnSpPr>
          <p:cNvPr id="12" name="Straight Connector 11">
            <a:extLst>
              <a:ext uri="{FF2B5EF4-FFF2-40B4-BE49-F238E27FC236}">
                <a16:creationId xmlns:a16="http://schemas.microsoft.com/office/drawing/2014/main" id="{B6B65270-1D15-6542-B4F6-FEF2BF030F08}"/>
              </a:ext>
            </a:extLst>
          </p:cNvPr>
          <p:cNvCxnSpPr>
            <a:cxnSpLocks/>
          </p:cNvCxnSpPr>
          <p:nvPr userDrawn="1"/>
        </p:nvCxnSpPr>
        <p:spPr>
          <a:xfrm>
            <a:off x="695325" y="0"/>
            <a:ext cx="0" cy="6857999"/>
          </a:xfrm>
          <a:prstGeom prst="line">
            <a:avLst/>
          </a:prstGeom>
          <a:ln>
            <a:solidFill>
              <a:srgbClr val="C9CCD4">
                <a:alpha val="60000"/>
              </a:srgbClr>
            </a:solidFill>
          </a:ln>
        </p:spPr>
        <p:style>
          <a:lnRef idx="1">
            <a:schemeClr val="accent1"/>
          </a:lnRef>
          <a:fillRef idx="0">
            <a:schemeClr val="accent1"/>
          </a:fillRef>
          <a:effectRef idx="0">
            <a:schemeClr val="accent1"/>
          </a:effectRef>
          <a:fontRef idx="minor">
            <a:schemeClr val="tx1"/>
          </a:fontRef>
        </p:style>
      </p:cxnSp>
      <p:pic>
        <p:nvPicPr>
          <p:cNvPr id="14" name="Picture 5">
            <a:extLst>
              <a:ext uri="{FF2B5EF4-FFF2-40B4-BE49-F238E27FC236}">
                <a16:creationId xmlns:a16="http://schemas.microsoft.com/office/drawing/2014/main" id="{D7C99639-6441-2D4A-BD30-2285BB5C84AA}"/>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rot="16200000">
            <a:off x="-163946" y="5987462"/>
            <a:ext cx="1022693" cy="283752"/>
          </a:xfrm>
          <a:prstGeom prst="rect">
            <a:avLst/>
          </a:prstGeom>
        </p:spPr>
      </p:pic>
      <p:sp>
        <p:nvSpPr>
          <p:cNvPr id="2" name="Slide Number Placeholder 1">
            <a:extLst>
              <a:ext uri="{FF2B5EF4-FFF2-40B4-BE49-F238E27FC236}">
                <a16:creationId xmlns:a16="http://schemas.microsoft.com/office/drawing/2014/main" id="{2CB0CC99-A284-314F-BE30-2804CA8CDEB2}"/>
              </a:ext>
            </a:extLst>
          </p:cNvPr>
          <p:cNvSpPr>
            <a:spLocks noGrp="1"/>
          </p:cNvSpPr>
          <p:nvPr>
            <p:ph type="sldNum" sz="quarter" idx="13"/>
          </p:nvPr>
        </p:nvSpPr>
        <p:spPr/>
        <p:txBody>
          <a:bodyPr/>
          <a:lstStyle/>
          <a:p>
            <a:fld id="{BEBBAB50-750E-4440-A86C-A269EF5F21FD}" type="slidenum">
              <a:rPr lang="ru-RU" smtClean="0"/>
              <a:pPr/>
              <a:t>‹#›</a:t>
            </a:fld>
            <a:endParaRPr lang="ru-RU"/>
          </a:p>
        </p:txBody>
      </p:sp>
    </p:spTree>
    <p:extLst>
      <p:ext uri="{BB962C8B-B14F-4D97-AF65-F5344CB8AC3E}">
        <p14:creationId xmlns:p14="http://schemas.microsoft.com/office/powerpoint/2010/main" val="5415440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ark: Content side">
    <p:bg>
      <p:bgPr>
        <a:solidFill>
          <a:srgbClr val="2E3139"/>
        </a:solidFill>
        <a:effectLst/>
      </p:bgPr>
    </p:bg>
    <p:spTree>
      <p:nvGrpSpPr>
        <p:cNvPr id="1" name=""/>
        <p:cNvGrpSpPr/>
        <p:nvPr/>
      </p:nvGrpSpPr>
      <p:grpSpPr>
        <a:xfrm>
          <a:off x="0" y="0"/>
          <a:ext cx="0" cy="0"/>
          <a:chOff x="0" y="0"/>
          <a:chExt cx="0" cy="0"/>
        </a:xfrm>
      </p:grpSpPr>
      <p:sp>
        <p:nvSpPr>
          <p:cNvPr id="10" name="Title Placeholder 1">
            <a:extLst>
              <a:ext uri="{FF2B5EF4-FFF2-40B4-BE49-F238E27FC236}">
                <a16:creationId xmlns:a16="http://schemas.microsoft.com/office/drawing/2014/main" id="{A9BD6FFA-D59B-4FFF-A656-8D2DBB07D791}"/>
              </a:ext>
            </a:extLst>
          </p:cNvPr>
          <p:cNvSpPr>
            <a:spLocks noGrp="1"/>
          </p:cNvSpPr>
          <p:nvPr>
            <p:ph type="title" hasCustomPrompt="1"/>
          </p:nvPr>
        </p:nvSpPr>
        <p:spPr>
          <a:xfrm>
            <a:off x="1416050" y="728663"/>
            <a:ext cx="3959225" cy="1354217"/>
          </a:xfrm>
          <a:prstGeom prst="rect">
            <a:avLst/>
          </a:prstGeom>
        </p:spPr>
        <p:txBody>
          <a:bodyPr vert="horz" wrap="square" lIns="0" tIns="0" rIns="0" bIns="0" rtlCol="0" anchor="t" anchorCtr="0">
            <a:spAutoFit/>
          </a:bodyPr>
          <a:lstStyle>
            <a:lvl1pPr>
              <a:defRPr>
                <a:solidFill>
                  <a:schemeClr val="bg1"/>
                </a:solidFill>
              </a:defRPr>
            </a:lvl1pPr>
          </a:lstStyle>
          <a:p>
            <a:r>
              <a:rPr lang="en-US" dirty="0"/>
              <a:t>EDIT MASTER TITLE</a:t>
            </a:r>
            <a:br>
              <a:rPr lang="ru-RU" dirty="0"/>
            </a:br>
            <a:r>
              <a:rPr lang="ru-RU" dirty="0"/>
              <a:t>—</a:t>
            </a:r>
            <a:endParaRPr lang="en-US" dirty="0"/>
          </a:p>
        </p:txBody>
      </p:sp>
      <p:sp>
        <p:nvSpPr>
          <p:cNvPr id="11" name="Rectangle 6">
            <a:extLst>
              <a:ext uri="{FF2B5EF4-FFF2-40B4-BE49-F238E27FC236}">
                <a16:creationId xmlns:a16="http://schemas.microsoft.com/office/drawing/2014/main" id="{8858ADA9-B53E-4EFA-8EE9-54B3155F5CA2}"/>
              </a:ext>
            </a:extLst>
          </p:cNvPr>
          <p:cNvSpPr/>
          <p:nvPr userDrawn="1"/>
        </p:nvSpPr>
        <p:spPr>
          <a:xfrm>
            <a:off x="5916617" y="0"/>
            <a:ext cx="6275384" cy="6858000"/>
          </a:xfrm>
          <a:prstGeom prst="rect">
            <a:avLst/>
          </a:prstGeom>
          <a:solidFill>
            <a:srgbClr val="0D18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a:p>
        </p:txBody>
      </p:sp>
      <p:sp>
        <p:nvSpPr>
          <p:cNvPr id="12" name="Text Placeholder 8">
            <a:extLst>
              <a:ext uri="{FF2B5EF4-FFF2-40B4-BE49-F238E27FC236}">
                <a16:creationId xmlns:a16="http://schemas.microsoft.com/office/drawing/2014/main" id="{29A9EBC3-91AA-4ED5-BCC3-74E4D0590748}"/>
              </a:ext>
            </a:extLst>
          </p:cNvPr>
          <p:cNvSpPr>
            <a:spLocks noGrp="1"/>
          </p:cNvSpPr>
          <p:nvPr>
            <p:ph type="body" sz="quarter" idx="11" hasCustomPrompt="1"/>
          </p:nvPr>
        </p:nvSpPr>
        <p:spPr>
          <a:xfrm>
            <a:off x="6456363" y="728663"/>
            <a:ext cx="5040312" cy="5400675"/>
          </a:xfrm>
          <a:prstGeom prst="rect">
            <a:avLst/>
          </a:prstGeom>
        </p:spPr>
        <p:txBody>
          <a:bodyPr lIns="0" tIns="0" rIns="0" bIns="0">
            <a:normAutofit/>
          </a:bodyPr>
          <a:lstStyle>
            <a:lvl1pPr>
              <a:defRPr sz="1300">
                <a:solidFill>
                  <a:srgbClr val="C9CCD4"/>
                </a:solidFill>
                <a:latin typeface="+mn-lt"/>
              </a:defRPr>
            </a:lvl1pPr>
            <a:lvl2pPr>
              <a:defRPr sz="1300">
                <a:solidFill>
                  <a:srgbClr val="C9CCD4"/>
                </a:solidFill>
                <a:latin typeface="+mn-lt"/>
              </a:defRPr>
            </a:lvl2pPr>
            <a:lvl3pPr>
              <a:defRPr sz="1300">
                <a:solidFill>
                  <a:srgbClr val="C9CCD4"/>
                </a:solidFill>
                <a:latin typeface="+mn-lt"/>
              </a:defRPr>
            </a:lvl3pPr>
            <a:lvl4pPr>
              <a:defRPr sz="1300">
                <a:solidFill>
                  <a:srgbClr val="C9CCD4"/>
                </a:solidFill>
                <a:latin typeface="+mn-lt"/>
              </a:defRPr>
            </a:lvl4pPr>
            <a:lvl5pPr>
              <a:defRPr sz="1300">
                <a:solidFill>
                  <a:srgbClr val="C9CCD4"/>
                </a:solidFill>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8" name="Straight Connector 11">
            <a:extLst>
              <a:ext uri="{FF2B5EF4-FFF2-40B4-BE49-F238E27FC236}">
                <a16:creationId xmlns:a16="http://schemas.microsoft.com/office/drawing/2014/main" id="{BEC57EE0-A1DA-4446-8A97-4EE40F640565}"/>
              </a:ext>
            </a:extLst>
          </p:cNvPr>
          <p:cNvCxnSpPr>
            <a:cxnSpLocks/>
          </p:cNvCxnSpPr>
          <p:nvPr userDrawn="1"/>
        </p:nvCxnSpPr>
        <p:spPr>
          <a:xfrm>
            <a:off x="695325" y="0"/>
            <a:ext cx="0" cy="6857999"/>
          </a:xfrm>
          <a:prstGeom prst="line">
            <a:avLst/>
          </a:prstGeom>
          <a:ln>
            <a:solidFill>
              <a:srgbClr val="C9CCD4">
                <a:alpha val="60000"/>
              </a:srgbClr>
            </a:solidFill>
          </a:ln>
        </p:spPr>
        <p:style>
          <a:lnRef idx="1">
            <a:schemeClr val="accent1"/>
          </a:lnRef>
          <a:fillRef idx="0">
            <a:schemeClr val="accent1"/>
          </a:fillRef>
          <a:effectRef idx="0">
            <a:schemeClr val="accent1"/>
          </a:effectRef>
          <a:fontRef idx="minor">
            <a:schemeClr val="tx1"/>
          </a:fontRef>
        </p:style>
      </p:cxnSp>
      <p:pic>
        <p:nvPicPr>
          <p:cNvPr id="15" name="Picture 5">
            <a:extLst>
              <a:ext uri="{FF2B5EF4-FFF2-40B4-BE49-F238E27FC236}">
                <a16:creationId xmlns:a16="http://schemas.microsoft.com/office/drawing/2014/main" id="{8420BDEC-5895-5842-801F-A42973A2AD67}"/>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rot="16200000">
            <a:off x="-163946" y="5987462"/>
            <a:ext cx="1022693" cy="283752"/>
          </a:xfrm>
          <a:prstGeom prst="rect">
            <a:avLst/>
          </a:prstGeom>
        </p:spPr>
      </p:pic>
      <p:sp>
        <p:nvSpPr>
          <p:cNvPr id="2" name="Slide Number Placeholder 1">
            <a:extLst>
              <a:ext uri="{FF2B5EF4-FFF2-40B4-BE49-F238E27FC236}">
                <a16:creationId xmlns:a16="http://schemas.microsoft.com/office/drawing/2014/main" id="{AA16E2D3-F673-DD45-ADFD-384C7E6695EF}"/>
              </a:ext>
            </a:extLst>
          </p:cNvPr>
          <p:cNvSpPr>
            <a:spLocks noGrp="1"/>
          </p:cNvSpPr>
          <p:nvPr>
            <p:ph type="sldNum" sz="quarter" idx="12"/>
          </p:nvPr>
        </p:nvSpPr>
        <p:spPr/>
        <p:txBody>
          <a:bodyPr/>
          <a:lstStyle/>
          <a:p>
            <a:fld id="{BEBBAB50-750E-4440-A86C-A269EF5F21FD}" type="slidenum">
              <a:rPr lang="ru-RU" smtClean="0"/>
              <a:pPr/>
              <a:t>‹#›</a:t>
            </a:fld>
            <a:endParaRPr lang="ru-RU"/>
          </a:p>
        </p:txBody>
      </p:sp>
    </p:spTree>
    <p:extLst>
      <p:ext uri="{BB962C8B-B14F-4D97-AF65-F5344CB8AC3E}">
        <p14:creationId xmlns:p14="http://schemas.microsoft.com/office/powerpoint/2010/main" val="651474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ark: Content bottom">
    <p:bg>
      <p:bgPr>
        <a:solidFill>
          <a:srgbClr val="2E3139"/>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71D952B4-8F31-4D2C-BD8D-7F388FFDDF4D}"/>
              </a:ext>
            </a:extLst>
          </p:cNvPr>
          <p:cNvSpPr>
            <a:spLocks noGrp="1"/>
          </p:cNvSpPr>
          <p:nvPr>
            <p:ph type="title" hasCustomPrompt="1"/>
          </p:nvPr>
        </p:nvSpPr>
        <p:spPr>
          <a:xfrm>
            <a:off x="1416049" y="728663"/>
            <a:ext cx="10080626" cy="1477328"/>
          </a:xfrm>
          <a:prstGeom prst="rect">
            <a:avLst/>
          </a:prstGeom>
        </p:spPr>
        <p:txBody>
          <a:bodyPr vert="horz" wrap="square" lIns="0" tIns="0" rIns="0" bIns="0" rtlCol="0" anchor="t" anchorCtr="0">
            <a:spAutoFit/>
          </a:bodyPr>
          <a:lstStyle>
            <a:lvl1pPr>
              <a:defRPr sz="4800" baseline="0">
                <a:solidFill>
                  <a:schemeClr val="bg1"/>
                </a:solidFill>
              </a:defRPr>
            </a:lvl1pPr>
          </a:lstStyle>
          <a:p>
            <a:r>
              <a:rPr lang="en-US" dirty="0"/>
              <a:t>CLICK TO EDIT MASTER TITLE STYLE</a:t>
            </a:r>
            <a:br>
              <a:rPr lang="ru-RU" dirty="0"/>
            </a:br>
            <a:r>
              <a:rPr lang="ru-RU" dirty="0"/>
              <a:t>—</a:t>
            </a:r>
            <a:endParaRPr lang="en-US" dirty="0"/>
          </a:p>
        </p:txBody>
      </p:sp>
      <p:sp>
        <p:nvSpPr>
          <p:cNvPr id="8" name="Text Placeholder 7">
            <a:extLst>
              <a:ext uri="{FF2B5EF4-FFF2-40B4-BE49-F238E27FC236}">
                <a16:creationId xmlns:a16="http://schemas.microsoft.com/office/drawing/2014/main" id="{B4BB83AB-7577-44AD-9EE7-2231B49BAD6C}"/>
              </a:ext>
            </a:extLst>
          </p:cNvPr>
          <p:cNvSpPr>
            <a:spLocks noGrp="1"/>
          </p:cNvSpPr>
          <p:nvPr>
            <p:ph type="body" sz="quarter" idx="11" hasCustomPrompt="1"/>
          </p:nvPr>
        </p:nvSpPr>
        <p:spPr>
          <a:xfrm>
            <a:off x="4835525" y="3429000"/>
            <a:ext cx="6661149" cy="3429000"/>
          </a:xfrm>
          <a:prstGeom prst="rect">
            <a:avLst/>
          </a:prstGeom>
          <a:solidFill>
            <a:srgbClr val="0D181C"/>
          </a:solidFill>
        </p:spPr>
        <p:txBody>
          <a:bodyPr lIns="540000" tIns="432000" rIns="540000" bIns="432000" anchor="ctr" anchorCtr="0">
            <a:normAutofit/>
          </a:bodyPr>
          <a:lstStyle>
            <a:lvl1pPr>
              <a:buClr>
                <a:srgbClr val="868B8D"/>
              </a:buClr>
              <a:defRPr sz="1400" baseline="0">
                <a:solidFill>
                  <a:srgbClr val="C9CCD3"/>
                </a:solidFill>
                <a:latin typeface="+mn-lt"/>
              </a:defRPr>
            </a:lvl1pPr>
            <a:lvl2pPr>
              <a:buClr>
                <a:srgbClr val="868B8D"/>
              </a:buClr>
              <a:defRPr sz="1400" baseline="0">
                <a:solidFill>
                  <a:srgbClr val="C9CCD3"/>
                </a:solidFill>
                <a:latin typeface="+mn-lt"/>
              </a:defRPr>
            </a:lvl2pPr>
            <a:lvl3pPr>
              <a:buClr>
                <a:srgbClr val="868B8D"/>
              </a:buClr>
              <a:defRPr sz="1400" baseline="0">
                <a:solidFill>
                  <a:srgbClr val="C9CCD3"/>
                </a:solidFill>
                <a:latin typeface="+mn-lt"/>
              </a:defRPr>
            </a:lvl3pPr>
            <a:lvl4pPr>
              <a:buClr>
                <a:srgbClr val="868B8D"/>
              </a:buClr>
              <a:defRPr sz="1400" baseline="0">
                <a:solidFill>
                  <a:srgbClr val="C9CCD3"/>
                </a:solidFill>
                <a:latin typeface="+mn-lt"/>
              </a:defRPr>
            </a:lvl4pPr>
            <a:lvl5pPr>
              <a:buClr>
                <a:srgbClr val="868B8D"/>
              </a:buClr>
              <a:defRPr sz="1400" baseline="0">
                <a:solidFill>
                  <a:srgbClr val="C9CCD3"/>
                </a:solidFill>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10" name="Straight Connector 11">
            <a:extLst>
              <a:ext uri="{FF2B5EF4-FFF2-40B4-BE49-F238E27FC236}">
                <a16:creationId xmlns:a16="http://schemas.microsoft.com/office/drawing/2014/main" id="{E5C341F3-8A17-E545-BEAA-997D08517E8A}"/>
              </a:ext>
            </a:extLst>
          </p:cNvPr>
          <p:cNvCxnSpPr>
            <a:cxnSpLocks/>
          </p:cNvCxnSpPr>
          <p:nvPr userDrawn="1"/>
        </p:nvCxnSpPr>
        <p:spPr>
          <a:xfrm>
            <a:off x="695325" y="0"/>
            <a:ext cx="0" cy="6857999"/>
          </a:xfrm>
          <a:prstGeom prst="line">
            <a:avLst/>
          </a:prstGeom>
          <a:ln>
            <a:solidFill>
              <a:srgbClr val="C9CCD4">
                <a:alpha val="60000"/>
              </a:srgbClr>
            </a:solidFill>
          </a:ln>
        </p:spPr>
        <p:style>
          <a:lnRef idx="1">
            <a:schemeClr val="accent1"/>
          </a:lnRef>
          <a:fillRef idx="0">
            <a:schemeClr val="accent1"/>
          </a:fillRef>
          <a:effectRef idx="0">
            <a:schemeClr val="accent1"/>
          </a:effectRef>
          <a:fontRef idx="minor">
            <a:schemeClr val="tx1"/>
          </a:fontRef>
        </p:style>
      </p:cxnSp>
      <p:pic>
        <p:nvPicPr>
          <p:cNvPr id="13" name="Picture 5">
            <a:extLst>
              <a:ext uri="{FF2B5EF4-FFF2-40B4-BE49-F238E27FC236}">
                <a16:creationId xmlns:a16="http://schemas.microsoft.com/office/drawing/2014/main" id="{3C2E261B-1D9B-9B45-B848-601C8FB5285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rot="16200000">
            <a:off x="-163946" y="5987462"/>
            <a:ext cx="1022693" cy="283752"/>
          </a:xfrm>
          <a:prstGeom prst="rect">
            <a:avLst/>
          </a:prstGeom>
        </p:spPr>
      </p:pic>
      <p:sp>
        <p:nvSpPr>
          <p:cNvPr id="2" name="Slide Number Placeholder 1">
            <a:extLst>
              <a:ext uri="{FF2B5EF4-FFF2-40B4-BE49-F238E27FC236}">
                <a16:creationId xmlns:a16="http://schemas.microsoft.com/office/drawing/2014/main" id="{F4C2B626-DD9B-034F-811E-E87DCD3EEE8D}"/>
              </a:ext>
            </a:extLst>
          </p:cNvPr>
          <p:cNvSpPr>
            <a:spLocks noGrp="1"/>
          </p:cNvSpPr>
          <p:nvPr>
            <p:ph type="sldNum" sz="quarter" idx="12"/>
          </p:nvPr>
        </p:nvSpPr>
        <p:spPr/>
        <p:txBody>
          <a:bodyPr/>
          <a:lstStyle/>
          <a:p>
            <a:fld id="{BEBBAB50-750E-4440-A86C-A269EF5F21FD}" type="slidenum">
              <a:rPr lang="ru-RU" smtClean="0"/>
              <a:pPr/>
              <a:t>‹#›</a:t>
            </a:fld>
            <a:endParaRPr lang="ru-RU"/>
          </a:p>
        </p:txBody>
      </p:sp>
    </p:spTree>
    <p:extLst>
      <p:ext uri="{BB962C8B-B14F-4D97-AF65-F5344CB8AC3E}">
        <p14:creationId xmlns:p14="http://schemas.microsoft.com/office/powerpoint/2010/main" val="1776988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ark: Title 0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itle Placeholder 1">
            <a:extLst>
              <a:ext uri="{FF2B5EF4-FFF2-40B4-BE49-F238E27FC236}">
                <a16:creationId xmlns:a16="http://schemas.microsoft.com/office/drawing/2014/main" id="{2D56C8E4-7280-441C-892A-741F8B734CB8}"/>
              </a:ext>
            </a:extLst>
          </p:cNvPr>
          <p:cNvSpPr>
            <a:spLocks noGrp="1"/>
          </p:cNvSpPr>
          <p:nvPr>
            <p:ph type="title" hasCustomPrompt="1"/>
          </p:nvPr>
        </p:nvSpPr>
        <p:spPr>
          <a:xfrm>
            <a:off x="1416049" y="1321200"/>
            <a:ext cx="6659564" cy="1477328"/>
          </a:xfrm>
          <a:prstGeom prst="rect">
            <a:avLst/>
          </a:prstGeom>
        </p:spPr>
        <p:txBody>
          <a:bodyPr vert="horz" wrap="square" lIns="0" tIns="0" rIns="0" bIns="0" rtlCol="0" anchor="b" anchorCtr="0">
            <a:spAutoFit/>
          </a:bodyPr>
          <a:lstStyle>
            <a:lvl1pPr>
              <a:defRPr sz="4800" baseline="0">
                <a:solidFill>
                  <a:schemeClr val="bg1"/>
                </a:solidFill>
              </a:defRPr>
            </a:lvl1pPr>
          </a:lstStyle>
          <a:p>
            <a:r>
              <a:rPr lang="en-US" dirty="0"/>
              <a:t>CLICK TO EDIT MASTER TITLE STYLE</a:t>
            </a:r>
          </a:p>
        </p:txBody>
      </p:sp>
      <p:pic>
        <p:nvPicPr>
          <p:cNvPr id="5" name="Picture 5">
            <a:extLst>
              <a:ext uri="{FF2B5EF4-FFF2-40B4-BE49-F238E27FC236}">
                <a16:creationId xmlns:a16="http://schemas.microsoft.com/office/drawing/2014/main" id="{22D2FD82-3B4D-4273-8922-8117DABDC2F9}"/>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rot="16200000">
            <a:off x="-163946" y="5987462"/>
            <a:ext cx="1022693" cy="283752"/>
          </a:xfrm>
          <a:prstGeom prst="rect">
            <a:avLst/>
          </a:prstGeom>
        </p:spPr>
      </p:pic>
      <p:sp>
        <p:nvSpPr>
          <p:cNvPr id="15" name="Текст 14">
            <a:extLst>
              <a:ext uri="{FF2B5EF4-FFF2-40B4-BE49-F238E27FC236}">
                <a16:creationId xmlns:a16="http://schemas.microsoft.com/office/drawing/2014/main" id="{63746D72-5704-400D-A655-44F6B69FEFB8}"/>
              </a:ext>
            </a:extLst>
          </p:cNvPr>
          <p:cNvSpPr>
            <a:spLocks noGrp="1"/>
          </p:cNvSpPr>
          <p:nvPr>
            <p:ph type="body" sz="quarter" idx="10" hasCustomPrompt="1"/>
          </p:nvPr>
        </p:nvSpPr>
        <p:spPr>
          <a:xfrm>
            <a:off x="1416049" y="3735388"/>
            <a:ext cx="6659563" cy="288000"/>
          </a:xfrm>
          <a:prstGeom prst="rect">
            <a:avLst/>
          </a:prstGeom>
        </p:spPr>
        <p:txBody>
          <a:bodyPr wrap="square" lIns="0" tIns="0" rIns="0" bIns="0">
            <a:spAutoFit/>
          </a:bodyPr>
          <a:lstStyle>
            <a:lvl1pPr marL="0" indent="0">
              <a:buFontTx/>
              <a:buNone/>
              <a:defRPr sz="1400" b="0" i="0">
                <a:solidFill>
                  <a:schemeClr val="tx2">
                    <a:lumMod val="20000"/>
                    <a:lumOff val="80000"/>
                  </a:schemeClr>
                </a:solidFill>
                <a:latin typeface="Roboto" panose="02000000000000000000" pitchFamily="2" charset="0"/>
                <a:ea typeface="Roboto" panose="02000000000000000000" pitchFamily="2" charset="0"/>
                <a:cs typeface="Roboto" panose="02000000000000000000" pitchFamily="2" charset="0"/>
              </a:defRPr>
            </a:lvl1pPr>
          </a:lstStyle>
          <a:p>
            <a:pPr lvl="0"/>
            <a:r>
              <a:rPr lang="en-US" dirty="0"/>
              <a:t>Second headline</a:t>
            </a:r>
          </a:p>
        </p:txBody>
      </p:sp>
      <p:sp>
        <p:nvSpPr>
          <p:cNvPr id="7" name="Прямоугольник 6">
            <a:extLst>
              <a:ext uri="{FF2B5EF4-FFF2-40B4-BE49-F238E27FC236}">
                <a16:creationId xmlns:a16="http://schemas.microsoft.com/office/drawing/2014/main" id="{82B2C252-100F-45DF-8289-18F59A0D8E93}"/>
              </a:ext>
            </a:extLst>
          </p:cNvPr>
          <p:cNvSpPr/>
          <p:nvPr userDrawn="1"/>
        </p:nvSpPr>
        <p:spPr>
          <a:xfrm>
            <a:off x="1416049" y="3112293"/>
            <a:ext cx="598479" cy="59532"/>
          </a:xfrm>
          <a:prstGeom prst="rect">
            <a:avLst/>
          </a:prstGeom>
          <a:solidFill>
            <a:srgbClr val="E306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dirty="0"/>
          </a:p>
        </p:txBody>
      </p:sp>
      <p:cxnSp>
        <p:nvCxnSpPr>
          <p:cNvPr id="9" name="Straight Connector 11">
            <a:extLst>
              <a:ext uri="{FF2B5EF4-FFF2-40B4-BE49-F238E27FC236}">
                <a16:creationId xmlns:a16="http://schemas.microsoft.com/office/drawing/2014/main" id="{0061BAFE-F9F4-E44D-B80E-4B54C20F92AE}"/>
              </a:ext>
            </a:extLst>
          </p:cNvPr>
          <p:cNvCxnSpPr>
            <a:cxnSpLocks/>
          </p:cNvCxnSpPr>
          <p:nvPr userDrawn="1"/>
        </p:nvCxnSpPr>
        <p:spPr>
          <a:xfrm>
            <a:off x="695325" y="0"/>
            <a:ext cx="0" cy="6857999"/>
          </a:xfrm>
          <a:prstGeom prst="line">
            <a:avLst/>
          </a:prstGeom>
          <a:ln>
            <a:solidFill>
              <a:srgbClr val="C9CCD4">
                <a:alpha val="6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10566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ark: Content 3-columns">
    <p:bg>
      <p:bgPr>
        <a:solidFill>
          <a:srgbClr val="0D181C"/>
        </a:solidFill>
        <a:effectLst/>
      </p:bgPr>
    </p:bg>
    <p:spTree>
      <p:nvGrpSpPr>
        <p:cNvPr id="1" name=""/>
        <p:cNvGrpSpPr/>
        <p:nvPr/>
      </p:nvGrpSpPr>
      <p:grpSpPr>
        <a:xfrm>
          <a:off x="0" y="0"/>
          <a:ext cx="0" cy="0"/>
          <a:chOff x="0" y="0"/>
          <a:chExt cx="0" cy="0"/>
        </a:xfrm>
      </p:grpSpPr>
      <p:sp>
        <p:nvSpPr>
          <p:cNvPr id="12" name="Content Placeholder 15">
            <a:extLst>
              <a:ext uri="{FF2B5EF4-FFF2-40B4-BE49-F238E27FC236}">
                <a16:creationId xmlns:a16="http://schemas.microsoft.com/office/drawing/2014/main" id="{BC836504-7E65-46FE-A01F-92DB84D8232C}"/>
              </a:ext>
            </a:extLst>
          </p:cNvPr>
          <p:cNvSpPr>
            <a:spLocks noGrp="1"/>
          </p:cNvSpPr>
          <p:nvPr>
            <p:ph sz="quarter" idx="18" hasCustomPrompt="1"/>
          </p:nvPr>
        </p:nvSpPr>
        <p:spPr>
          <a:xfrm>
            <a:off x="1416049" y="2168525"/>
            <a:ext cx="2991600" cy="1440000"/>
          </a:xfrm>
          <a:prstGeom prst="rect">
            <a:avLst/>
          </a:prstGeom>
        </p:spPr>
        <p:txBody>
          <a:bodyPr lIns="216000" tIns="288000" rIns="216000" bIns="288000" anchor="b"/>
          <a:lstStyle>
            <a:lvl1pPr marL="0" indent="0" algn="ctr">
              <a:lnSpc>
                <a:spcPct val="120000"/>
              </a:lnSpc>
              <a:spcAft>
                <a:spcPts val="0"/>
              </a:spcAft>
              <a:buNone/>
              <a:defRPr lang="en-US" sz="1200" b="1" i="0" kern="1200" spc="0" dirty="0" smtClean="0">
                <a:solidFill>
                  <a:schemeClr val="bg1"/>
                </a:solidFill>
                <a:latin typeface="Roboto Condensed" panose="02000000000000000000" pitchFamily="2" charset="0"/>
                <a:ea typeface="Roboto Condensed" panose="02000000000000000000" pitchFamily="2" charset="0"/>
                <a:cs typeface="+mn-cs"/>
              </a:defRPr>
            </a:lvl1pPr>
            <a:lvl2pPr marL="241200" indent="0" algn="ctr">
              <a:buNone/>
              <a:defRPr/>
            </a:lvl2pPr>
            <a:lvl3pPr marL="455400" indent="0" algn="ctr">
              <a:buNone/>
              <a:defRPr/>
            </a:lvl3pPr>
            <a:lvl4pPr marL="671400" indent="0" algn="ctr">
              <a:buNone/>
              <a:defRPr/>
            </a:lvl4pPr>
            <a:lvl5pPr marL="887400" indent="0" algn="ctr">
              <a:buNone/>
              <a:defRPr/>
            </a:lvl5pPr>
          </a:lstStyle>
          <a:p>
            <a:pPr lvl="0"/>
            <a:r>
              <a:rPr lang="en-US" dirty="0"/>
              <a:t>CLICK TO EDIT MASTER TEXT STYLES</a:t>
            </a:r>
          </a:p>
        </p:txBody>
      </p:sp>
      <p:sp>
        <p:nvSpPr>
          <p:cNvPr id="13" name="Content Placeholder 15">
            <a:extLst>
              <a:ext uri="{FF2B5EF4-FFF2-40B4-BE49-F238E27FC236}">
                <a16:creationId xmlns:a16="http://schemas.microsoft.com/office/drawing/2014/main" id="{08D64338-4B94-467B-8DD8-FFD87A3B4C95}"/>
              </a:ext>
            </a:extLst>
          </p:cNvPr>
          <p:cNvSpPr>
            <a:spLocks noGrp="1"/>
          </p:cNvSpPr>
          <p:nvPr>
            <p:ph sz="quarter" idx="19" hasCustomPrompt="1"/>
          </p:nvPr>
        </p:nvSpPr>
        <p:spPr>
          <a:xfrm>
            <a:off x="4944105" y="2168525"/>
            <a:ext cx="2991600" cy="1440000"/>
          </a:xfrm>
          <a:prstGeom prst="rect">
            <a:avLst/>
          </a:prstGeom>
        </p:spPr>
        <p:txBody>
          <a:bodyPr lIns="216000" tIns="288000" rIns="216000" bIns="288000" anchor="b"/>
          <a:lstStyle>
            <a:lvl1pPr marL="0" indent="0" algn="ctr">
              <a:lnSpc>
                <a:spcPct val="120000"/>
              </a:lnSpc>
              <a:spcAft>
                <a:spcPts val="0"/>
              </a:spcAft>
              <a:buNone/>
              <a:defRPr lang="en-US" sz="1200" b="1" i="0" kern="1200" spc="0" dirty="0" smtClean="0">
                <a:solidFill>
                  <a:schemeClr val="bg1"/>
                </a:solidFill>
                <a:latin typeface="Roboto Condensed" panose="02000000000000000000" pitchFamily="2" charset="0"/>
                <a:ea typeface="Roboto Condensed" panose="02000000000000000000" pitchFamily="2" charset="0"/>
                <a:cs typeface="+mn-cs"/>
              </a:defRPr>
            </a:lvl1pPr>
            <a:lvl2pPr marL="241200" indent="0" algn="ctr">
              <a:buNone/>
              <a:defRPr/>
            </a:lvl2pPr>
            <a:lvl3pPr marL="455400" indent="0" algn="ctr">
              <a:buNone/>
              <a:defRPr/>
            </a:lvl3pPr>
            <a:lvl4pPr marL="671400" indent="0" algn="ctr">
              <a:buNone/>
              <a:defRPr/>
            </a:lvl4pPr>
            <a:lvl5pPr marL="887400" indent="0" algn="ctr">
              <a:buNone/>
              <a:defRPr/>
            </a:lvl5pPr>
          </a:lstStyle>
          <a:p>
            <a:pPr lvl="0"/>
            <a:r>
              <a:rPr lang="en-US" dirty="0"/>
              <a:t>CLICK TO EDIT MASTER TEXT STYLES</a:t>
            </a:r>
          </a:p>
        </p:txBody>
      </p:sp>
      <p:sp>
        <p:nvSpPr>
          <p:cNvPr id="14" name="Content Placeholder 15">
            <a:extLst>
              <a:ext uri="{FF2B5EF4-FFF2-40B4-BE49-F238E27FC236}">
                <a16:creationId xmlns:a16="http://schemas.microsoft.com/office/drawing/2014/main" id="{63E61BCF-3E8E-4A4F-8364-A838BCC8850A}"/>
              </a:ext>
            </a:extLst>
          </p:cNvPr>
          <p:cNvSpPr>
            <a:spLocks noGrp="1"/>
          </p:cNvSpPr>
          <p:nvPr>
            <p:ph sz="quarter" idx="20" hasCustomPrompt="1"/>
          </p:nvPr>
        </p:nvSpPr>
        <p:spPr>
          <a:xfrm>
            <a:off x="8472161" y="2168525"/>
            <a:ext cx="3024514" cy="1440000"/>
          </a:xfrm>
          <a:prstGeom prst="rect">
            <a:avLst/>
          </a:prstGeom>
        </p:spPr>
        <p:txBody>
          <a:bodyPr lIns="216000" tIns="288000" rIns="216000" bIns="288000" anchor="b"/>
          <a:lstStyle>
            <a:lvl1pPr marL="0" indent="0" algn="ctr">
              <a:lnSpc>
                <a:spcPct val="120000"/>
              </a:lnSpc>
              <a:spcAft>
                <a:spcPts val="0"/>
              </a:spcAft>
              <a:buNone/>
              <a:defRPr lang="en-US" sz="1200" b="1" i="0" kern="1200" spc="0" dirty="0" smtClean="0">
                <a:solidFill>
                  <a:schemeClr val="bg1"/>
                </a:solidFill>
                <a:latin typeface="Roboto Condensed" panose="02000000000000000000" pitchFamily="2" charset="0"/>
                <a:ea typeface="Roboto Condensed" panose="02000000000000000000" pitchFamily="2" charset="0"/>
                <a:cs typeface="+mn-cs"/>
              </a:defRPr>
            </a:lvl1pPr>
            <a:lvl2pPr marL="241200" indent="0" algn="ctr">
              <a:buNone/>
              <a:defRPr/>
            </a:lvl2pPr>
            <a:lvl3pPr marL="455400" indent="0" algn="ctr">
              <a:buNone/>
              <a:defRPr/>
            </a:lvl3pPr>
            <a:lvl4pPr marL="671400" indent="0" algn="ctr">
              <a:buNone/>
              <a:defRPr/>
            </a:lvl4pPr>
            <a:lvl5pPr marL="887400" indent="0" algn="ctr">
              <a:buNone/>
              <a:defRPr/>
            </a:lvl5pPr>
          </a:lstStyle>
          <a:p>
            <a:pPr lvl="0"/>
            <a:r>
              <a:rPr lang="en-US" dirty="0"/>
              <a:t>CLICK TO EDIT MASTER TEXT STYLES</a:t>
            </a:r>
          </a:p>
        </p:txBody>
      </p:sp>
      <p:sp>
        <p:nvSpPr>
          <p:cNvPr id="15" name="Content Placeholder 7">
            <a:extLst>
              <a:ext uri="{FF2B5EF4-FFF2-40B4-BE49-F238E27FC236}">
                <a16:creationId xmlns:a16="http://schemas.microsoft.com/office/drawing/2014/main" id="{F7AC2EB2-9C9E-49AB-83E3-9CBD5994CD75}"/>
              </a:ext>
            </a:extLst>
          </p:cNvPr>
          <p:cNvSpPr>
            <a:spLocks noGrp="1"/>
          </p:cNvSpPr>
          <p:nvPr>
            <p:ph sz="quarter" idx="11" hasCustomPrompt="1"/>
          </p:nvPr>
        </p:nvSpPr>
        <p:spPr>
          <a:xfrm>
            <a:off x="1416049" y="3843338"/>
            <a:ext cx="2988000" cy="2286000"/>
          </a:xfrm>
          <a:prstGeom prst="rect">
            <a:avLst/>
          </a:prstGeom>
        </p:spPr>
        <p:txBody>
          <a:bodyPr lIns="0" tIns="0" rIns="0" bIns="0">
            <a:normAutofit/>
          </a:bodyPr>
          <a:lstStyle>
            <a:lvl1pPr>
              <a:defRPr sz="1300">
                <a:solidFill>
                  <a:srgbClr val="CED0D1"/>
                </a:solidFill>
                <a:latin typeface="+mn-lt"/>
              </a:defRPr>
            </a:lvl1pPr>
            <a:lvl2pPr>
              <a:defRPr sz="1300">
                <a:solidFill>
                  <a:srgbClr val="CED0D1"/>
                </a:solidFill>
                <a:latin typeface="+mn-lt"/>
              </a:defRPr>
            </a:lvl2pPr>
            <a:lvl3pPr>
              <a:defRPr sz="1300">
                <a:solidFill>
                  <a:srgbClr val="CED0D1"/>
                </a:solidFill>
                <a:latin typeface="+mn-lt"/>
              </a:defRPr>
            </a:lvl3pPr>
            <a:lvl4pPr>
              <a:defRPr sz="1300">
                <a:solidFill>
                  <a:srgbClr val="CED0D1"/>
                </a:solidFill>
                <a:latin typeface="+mn-lt"/>
              </a:defRPr>
            </a:lvl4pPr>
            <a:lvl5pPr>
              <a:defRPr sz="1300">
                <a:solidFill>
                  <a:srgbClr val="CED0D1"/>
                </a:solidFill>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7">
            <a:extLst>
              <a:ext uri="{FF2B5EF4-FFF2-40B4-BE49-F238E27FC236}">
                <a16:creationId xmlns:a16="http://schemas.microsoft.com/office/drawing/2014/main" id="{FF053944-1E09-4222-ACB9-95FA47CF1E0C}"/>
              </a:ext>
            </a:extLst>
          </p:cNvPr>
          <p:cNvSpPr>
            <a:spLocks noGrp="1"/>
          </p:cNvSpPr>
          <p:nvPr>
            <p:ph sz="quarter" idx="14" hasCustomPrompt="1"/>
          </p:nvPr>
        </p:nvSpPr>
        <p:spPr>
          <a:xfrm>
            <a:off x="4944106" y="3843338"/>
            <a:ext cx="2988000" cy="2286000"/>
          </a:xfrm>
          <a:prstGeom prst="rect">
            <a:avLst/>
          </a:prstGeom>
        </p:spPr>
        <p:txBody>
          <a:bodyPr lIns="0" tIns="0" rIns="0" bIns="0">
            <a:normAutofit/>
          </a:bodyPr>
          <a:lstStyle>
            <a:lvl1pPr>
              <a:defRPr sz="1300">
                <a:solidFill>
                  <a:srgbClr val="CED0D1"/>
                </a:solidFill>
                <a:latin typeface="+mn-lt"/>
              </a:defRPr>
            </a:lvl1pPr>
            <a:lvl2pPr>
              <a:defRPr sz="1300">
                <a:solidFill>
                  <a:srgbClr val="CED0D1"/>
                </a:solidFill>
                <a:latin typeface="+mn-lt"/>
              </a:defRPr>
            </a:lvl2pPr>
            <a:lvl3pPr>
              <a:defRPr sz="1300">
                <a:solidFill>
                  <a:srgbClr val="CED0D1"/>
                </a:solidFill>
                <a:latin typeface="+mn-lt"/>
              </a:defRPr>
            </a:lvl3pPr>
            <a:lvl4pPr>
              <a:defRPr sz="1300">
                <a:solidFill>
                  <a:srgbClr val="CED0D1"/>
                </a:solidFill>
                <a:latin typeface="+mn-lt"/>
              </a:defRPr>
            </a:lvl4pPr>
            <a:lvl5pPr>
              <a:defRPr sz="1300">
                <a:solidFill>
                  <a:srgbClr val="CED0D1"/>
                </a:solidFill>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7">
            <a:extLst>
              <a:ext uri="{FF2B5EF4-FFF2-40B4-BE49-F238E27FC236}">
                <a16:creationId xmlns:a16="http://schemas.microsoft.com/office/drawing/2014/main" id="{E3738E0A-657B-4DCE-84D5-4AB80BEF0186}"/>
              </a:ext>
            </a:extLst>
          </p:cNvPr>
          <p:cNvSpPr>
            <a:spLocks noGrp="1"/>
          </p:cNvSpPr>
          <p:nvPr>
            <p:ph sz="quarter" idx="16" hasCustomPrompt="1"/>
          </p:nvPr>
        </p:nvSpPr>
        <p:spPr>
          <a:xfrm>
            <a:off x="8472163" y="3843338"/>
            <a:ext cx="3024512" cy="2286000"/>
          </a:xfrm>
          <a:prstGeom prst="rect">
            <a:avLst/>
          </a:prstGeom>
        </p:spPr>
        <p:txBody>
          <a:bodyPr lIns="0" tIns="0" rIns="0" bIns="0">
            <a:normAutofit/>
          </a:bodyPr>
          <a:lstStyle>
            <a:lvl1pPr>
              <a:defRPr sz="1300" baseline="0">
                <a:solidFill>
                  <a:srgbClr val="CED0D1"/>
                </a:solidFill>
                <a:latin typeface="+mn-lt"/>
              </a:defRPr>
            </a:lvl1pPr>
            <a:lvl2pPr>
              <a:defRPr sz="1300">
                <a:solidFill>
                  <a:srgbClr val="CED0D1"/>
                </a:solidFill>
                <a:latin typeface="+mn-lt"/>
              </a:defRPr>
            </a:lvl2pPr>
            <a:lvl3pPr>
              <a:defRPr sz="1300">
                <a:solidFill>
                  <a:srgbClr val="CED0D1"/>
                </a:solidFill>
                <a:latin typeface="+mn-lt"/>
              </a:defRPr>
            </a:lvl3pPr>
            <a:lvl4pPr>
              <a:defRPr sz="1300">
                <a:solidFill>
                  <a:srgbClr val="CED0D1"/>
                </a:solidFill>
                <a:latin typeface="+mn-lt"/>
              </a:defRPr>
            </a:lvl4pPr>
            <a:lvl5pPr>
              <a:defRPr sz="1300">
                <a:solidFill>
                  <a:srgbClr val="CED0D1"/>
                </a:solidFill>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Title 1">
            <a:extLst>
              <a:ext uri="{FF2B5EF4-FFF2-40B4-BE49-F238E27FC236}">
                <a16:creationId xmlns:a16="http://schemas.microsoft.com/office/drawing/2014/main" id="{D79785BC-2896-4786-A0BA-A61363D41E5C}"/>
              </a:ext>
            </a:extLst>
          </p:cNvPr>
          <p:cNvSpPr>
            <a:spLocks noGrp="1"/>
          </p:cNvSpPr>
          <p:nvPr>
            <p:ph type="title" hasCustomPrompt="1"/>
          </p:nvPr>
        </p:nvSpPr>
        <p:spPr>
          <a:xfrm>
            <a:off x="1416049" y="728663"/>
            <a:ext cx="10080626" cy="1354217"/>
          </a:xfrm>
        </p:spPr>
        <p:txBody>
          <a:bodyPr/>
          <a:lstStyle>
            <a:lvl1pPr>
              <a:defRPr>
                <a:solidFill>
                  <a:schemeClr val="bg1"/>
                </a:solidFill>
              </a:defRPr>
            </a:lvl1pPr>
          </a:lstStyle>
          <a:p>
            <a:r>
              <a:rPr lang="en-US" dirty="0"/>
              <a:t>CLICK TO EDIT MASTER TITLE STYLE</a:t>
            </a:r>
            <a:br>
              <a:rPr lang="ru-RU" dirty="0"/>
            </a:br>
            <a:r>
              <a:rPr lang="ru-RU" dirty="0"/>
              <a:t>—</a:t>
            </a:r>
            <a:endParaRPr lang="en-US" dirty="0"/>
          </a:p>
        </p:txBody>
      </p:sp>
      <p:cxnSp>
        <p:nvCxnSpPr>
          <p:cNvPr id="19" name="Straight Connector 11">
            <a:extLst>
              <a:ext uri="{FF2B5EF4-FFF2-40B4-BE49-F238E27FC236}">
                <a16:creationId xmlns:a16="http://schemas.microsoft.com/office/drawing/2014/main" id="{5C9FFC40-B7C2-D849-A363-C3AECBC1CE45}"/>
              </a:ext>
            </a:extLst>
          </p:cNvPr>
          <p:cNvCxnSpPr>
            <a:cxnSpLocks/>
          </p:cNvCxnSpPr>
          <p:nvPr userDrawn="1"/>
        </p:nvCxnSpPr>
        <p:spPr>
          <a:xfrm>
            <a:off x="695325" y="0"/>
            <a:ext cx="0" cy="6857999"/>
          </a:xfrm>
          <a:prstGeom prst="line">
            <a:avLst/>
          </a:prstGeom>
          <a:ln>
            <a:solidFill>
              <a:srgbClr val="C9CCD4">
                <a:alpha val="60000"/>
              </a:srgbClr>
            </a:solidFill>
          </a:ln>
        </p:spPr>
        <p:style>
          <a:lnRef idx="1">
            <a:schemeClr val="accent1"/>
          </a:lnRef>
          <a:fillRef idx="0">
            <a:schemeClr val="accent1"/>
          </a:fillRef>
          <a:effectRef idx="0">
            <a:schemeClr val="accent1"/>
          </a:effectRef>
          <a:fontRef idx="minor">
            <a:schemeClr val="tx1"/>
          </a:fontRef>
        </p:style>
      </p:cxnSp>
      <p:pic>
        <p:nvPicPr>
          <p:cNvPr id="23" name="Picture 5">
            <a:extLst>
              <a:ext uri="{FF2B5EF4-FFF2-40B4-BE49-F238E27FC236}">
                <a16:creationId xmlns:a16="http://schemas.microsoft.com/office/drawing/2014/main" id="{EC589C2F-C2BD-C548-AEDA-AD4678F353A5}"/>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rot="16200000">
            <a:off x="-163946" y="5987462"/>
            <a:ext cx="1022693" cy="283752"/>
          </a:xfrm>
          <a:prstGeom prst="rect">
            <a:avLst/>
          </a:prstGeom>
        </p:spPr>
      </p:pic>
      <p:sp>
        <p:nvSpPr>
          <p:cNvPr id="2" name="Slide Number Placeholder 1">
            <a:extLst>
              <a:ext uri="{FF2B5EF4-FFF2-40B4-BE49-F238E27FC236}">
                <a16:creationId xmlns:a16="http://schemas.microsoft.com/office/drawing/2014/main" id="{57E057EB-5C7B-2240-BA94-20C126D8AD23}"/>
              </a:ext>
            </a:extLst>
          </p:cNvPr>
          <p:cNvSpPr>
            <a:spLocks noGrp="1"/>
          </p:cNvSpPr>
          <p:nvPr>
            <p:ph type="sldNum" sz="quarter" idx="21"/>
          </p:nvPr>
        </p:nvSpPr>
        <p:spPr/>
        <p:txBody>
          <a:bodyPr/>
          <a:lstStyle/>
          <a:p>
            <a:fld id="{BEBBAB50-750E-4440-A86C-A269EF5F21FD}" type="slidenum">
              <a:rPr lang="ru-RU" smtClean="0"/>
              <a:pPr/>
              <a:t>‹#›</a:t>
            </a:fld>
            <a:endParaRPr lang="ru-RU"/>
          </a:p>
        </p:txBody>
      </p:sp>
    </p:spTree>
    <p:extLst>
      <p:ext uri="{BB962C8B-B14F-4D97-AF65-F5344CB8AC3E}">
        <p14:creationId xmlns:p14="http://schemas.microsoft.com/office/powerpoint/2010/main" val="4277905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ark: Compare 2-columns">
    <p:bg>
      <p:bgPr>
        <a:solidFill>
          <a:srgbClr val="0D181C"/>
        </a:solidFill>
        <a:effectLst/>
      </p:bgPr>
    </p:bg>
    <p:spTree>
      <p:nvGrpSpPr>
        <p:cNvPr id="1" name=""/>
        <p:cNvGrpSpPr/>
        <p:nvPr/>
      </p:nvGrpSpPr>
      <p:grpSpPr>
        <a:xfrm>
          <a:off x="0" y="0"/>
          <a:ext cx="0" cy="0"/>
          <a:chOff x="0" y="0"/>
          <a:chExt cx="0" cy="0"/>
        </a:xfrm>
      </p:grpSpPr>
      <p:sp>
        <p:nvSpPr>
          <p:cNvPr id="18" name="Text Placeholder 17">
            <a:extLst>
              <a:ext uri="{FF2B5EF4-FFF2-40B4-BE49-F238E27FC236}">
                <a16:creationId xmlns:a16="http://schemas.microsoft.com/office/drawing/2014/main" id="{1A65ADB4-7AE7-45D2-B1A8-A600680DB508}"/>
              </a:ext>
            </a:extLst>
          </p:cNvPr>
          <p:cNvSpPr>
            <a:spLocks noGrp="1"/>
          </p:cNvSpPr>
          <p:nvPr>
            <p:ph type="body" sz="quarter" idx="11" hasCustomPrompt="1"/>
          </p:nvPr>
        </p:nvSpPr>
        <p:spPr>
          <a:xfrm>
            <a:off x="1416050" y="1012537"/>
            <a:ext cx="4500563" cy="584775"/>
          </a:xfrm>
          <a:prstGeom prst="rect">
            <a:avLst/>
          </a:prstGeom>
        </p:spPr>
        <p:txBody>
          <a:bodyPr wrap="square" lIns="0" rIns="0" anchor="ctr" anchorCtr="0">
            <a:spAutoFit/>
          </a:bodyPr>
          <a:lstStyle>
            <a:lvl1pPr marL="0" indent="0" algn="r">
              <a:lnSpc>
                <a:spcPct val="100000"/>
              </a:lnSpc>
              <a:spcAft>
                <a:spcPts val="0"/>
              </a:spcAft>
              <a:buNone/>
              <a:defRPr lang="en-US" sz="3800" b="0" i="0" kern="1200" spc="0" baseline="0" dirty="0" smtClean="0">
                <a:solidFill>
                  <a:schemeClr val="bg1"/>
                </a:solidFill>
                <a:latin typeface="Oswald" pitchFamily="2" charset="77"/>
                <a:ea typeface="+mj-ea"/>
                <a:cs typeface="Arial" panose="020B0604020202020204" pitchFamily="34" charset="0"/>
              </a:defRPr>
            </a:lvl1pPr>
          </a:lstStyle>
          <a:p>
            <a:pPr lvl="0"/>
            <a:r>
              <a:rPr lang="en-US" dirty="0"/>
              <a:t>HEADLINE</a:t>
            </a:r>
            <a:r>
              <a:rPr lang="ru-RU" dirty="0"/>
              <a:t> </a:t>
            </a:r>
            <a:r>
              <a:rPr lang="en-US" dirty="0"/>
              <a:t>01</a:t>
            </a:r>
          </a:p>
        </p:txBody>
      </p:sp>
      <p:sp>
        <p:nvSpPr>
          <p:cNvPr id="19" name="Text Placeholder 17">
            <a:extLst>
              <a:ext uri="{FF2B5EF4-FFF2-40B4-BE49-F238E27FC236}">
                <a16:creationId xmlns:a16="http://schemas.microsoft.com/office/drawing/2014/main" id="{4D69F10C-EB6C-48FD-97D2-C1927B7D4A3D}"/>
              </a:ext>
            </a:extLst>
          </p:cNvPr>
          <p:cNvSpPr>
            <a:spLocks noGrp="1"/>
          </p:cNvSpPr>
          <p:nvPr>
            <p:ph type="body" sz="quarter" idx="15" hasCustomPrompt="1"/>
          </p:nvPr>
        </p:nvSpPr>
        <p:spPr>
          <a:xfrm>
            <a:off x="7009338" y="1012537"/>
            <a:ext cx="4487337" cy="584775"/>
          </a:xfrm>
          <a:prstGeom prst="rect">
            <a:avLst/>
          </a:prstGeom>
        </p:spPr>
        <p:txBody>
          <a:bodyPr wrap="square" lIns="0" rIns="0" anchor="ctr" anchorCtr="0">
            <a:spAutoFit/>
          </a:bodyPr>
          <a:lstStyle>
            <a:lvl1pPr marL="0" indent="0">
              <a:lnSpc>
                <a:spcPct val="100000"/>
              </a:lnSpc>
              <a:spcAft>
                <a:spcPts val="0"/>
              </a:spcAft>
              <a:buNone/>
              <a:defRPr lang="en-US" sz="3800" b="0" i="0" kern="1200" spc="0" baseline="0" dirty="0" smtClean="0">
                <a:solidFill>
                  <a:schemeClr val="bg1"/>
                </a:solidFill>
                <a:latin typeface="Oswald" pitchFamily="2" charset="77"/>
                <a:ea typeface="+mj-ea"/>
                <a:cs typeface="Arial" panose="020B0604020202020204" pitchFamily="34" charset="0"/>
              </a:defRPr>
            </a:lvl1pPr>
          </a:lstStyle>
          <a:p>
            <a:pPr lvl="0"/>
            <a:r>
              <a:rPr lang="en-US" dirty="0"/>
              <a:t>HEADLINE</a:t>
            </a:r>
            <a:r>
              <a:rPr lang="ru-RU" dirty="0"/>
              <a:t> </a:t>
            </a:r>
            <a:r>
              <a:rPr lang="en-US" dirty="0"/>
              <a:t>02</a:t>
            </a:r>
          </a:p>
        </p:txBody>
      </p:sp>
      <p:cxnSp>
        <p:nvCxnSpPr>
          <p:cNvPr id="28" name="Straight Connector 10">
            <a:extLst>
              <a:ext uri="{FF2B5EF4-FFF2-40B4-BE49-F238E27FC236}">
                <a16:creationId xmlns:a16="http://schemas.microsoft.com/office/drawing/2014/main" id="{DE05ABCE-1E6B-4561-AAE6-AEB437699147}"/>
              </a:ext>
            </a:extLst>
          </p:cNvPr>
          <p:cNvCxnSpPr>
            <a:cxnSpLocks/>
          </p:cNvCxnSpPr>
          <p:nvPr userDrawn="1"/>
        </p:nvCxnSpPr>
        <p:spPr>
          <a:xfrm flipH="1">
            <a:off x="6147044" y="1021049"/>
            <a:ext cx="618637" cy="618637"/>
          </a:xfrm>
          <a:prstGeom prst="line">
            <a:avLst/>
          </a:prstGeom>
          <a:ln w="38100">
            <a:solidFill>
              <a:srgbClr val="E30613"/>
            </a:solidFill>
          </a:ln>
        </p:spPr>
        <p:style>
          <a:lnRef idx="1">
            <a:schemeClr val="accent1"/>
          </a:lnRef>
          <a:fillRef idx="0">
            <a:schemeClr val="accent1"/>
          </a:fillRef>
          <a:effectRef idx="0">
            <a:schemeClr val="accent1"/>
          </a:effectRef>
          <a:fontRef idx="minor">
            <a:schemeClr val="tx1"/>
          </a:fontRef>
        </p:style>
      </p:cxnSp>
      <p:cxnSp>
        <p:nvCxnSpPr>
          <p:cNvPr id="11" name="Straight Connector 18">
            <a:extLst>
              <a:ext uri="{FF2B5EF4-FFF2-40B4-BE49-F238E27FC236}">
                <a16:creationId xmlns:a16="http://schemas.microsoft.com/office/drawing/2014/main" id="{98AF17BD-B38C-4E8A-8DD9-E795AB4B77B4}"/>
              </a:ext>
            </a:extLst>
          </p:cNvPr>
          <p:cNvCxnSpPr>
            <a:cxnSpLocks/>
          </p:cNvCxnSpPr>
          <p:nvPr userDrawn="1"/>
        </p:nvCxnSpPr>
        <p:spPr>
          <a:xfrm>
            <a:off x="6456363" y="2673350"/>
            <a:ext cx="0" cy="3455988"/>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E305FCC0-98CE-BB44-8021-A7B157468EBE}"/>
              </a:ext>
            </a:extLst>
          </p:cNvPr>
          <p:cNvSpPr>
            <a:spLocks noGrp="1"/>
          </p:cNvSpPr>
          <p:nvPr>
            <p:ph sz="quarter" idx="16"/>
          </p:nvPr>
        </p:nvSpPr>
        <p:spPr>
          <a:xfrm>
            <a:off x="1416050" y="2673350"/>
            <a:ext cx="4500563" cy="3455988"/>
          </a:xfrm>
        </p:spPr>
        <p:txBody>
          <a:bodyPr lIns="0" tIns="0" rIns="0" bIns="0"/>
          <a:lstStyle>
            <a:lvl1pPr marL="0" indent="0" algn="r">
              <a:buFont typeface="Arial" panose="020B0604020202020204" pitchFamily="34" charset="0"/>
              <a:buNone/>
              <a:defRPr>
                <a:solidFill>
                  <a:srgbClr val="C9CCD4"/>
                </a:solidFill>
              </a:defRPr>
            </a:lvl1pPr>
            <a:lvl2pPr marL="241200" indent="0" algn="l">
              <a:buFont typeface="Arial" panose="020B0604020202020204" pitchFamily="34" charset="0"/>
              <a:buNone/>
              <a:defRPr/>
            </a:lvl2pPr>
            <a:lvl3pPr marL="455400" indent="0" algn="l">
              <a:buFont typeface="Arial" panose="020B0604020202020204" pitchFamily="34" charset="0"/>
              <a:buNone/>
              <a:defRPr/>
            </a:lvl3pPr>
            <a:lvl4pPr marL="671400" indent="0" algn="l">
              <a:buFont typeface="Arial" panose="020B0604020202020204" pitchFamily="34" charset="0"/>
              <a:buNone/>
              <a:defRPr/>
            </a:lvl4pPr>
            <a:lvl5pPr marL="887400" indent="0" algn="l">
              <a:buFont typeface="Arial" panose="020B0604020202020204" pitchFamily="34" charset="0"/>
              <a:buNone/>
              <a:defRPr/>
            </a:lvl5pPr>
          </a:lstStyle>
          <a:p>
            <a:pPr lvl="0"/>
            <a:r>
              <a:rPr lang="en-US" dirty="0"/>
              <a:t>Click to edit Master text styles</a:t>
            </a:r>
          </a:p>
        </p:txBody>
      </p:sp>
      <p:sp>
        <p:nvSpPr>
          <p:cNvPr id="13" name="Content Placeholder 2">
            <a:extLst>
              <a:ext uri="{FF2B5EF4-FFF2-40B4-BE49-F238E27FC236}">
                <a16:creationId xmlns:a16="http://schemas.microsoft.com/office/drawing/2014/main" id="{E44C91C6-EF77-7F48-8C6E-E0B899DD62B9}"/>
              </a:ext>
            </a:extLst>
          </p:cNvPr>
          <p:cNvSpPr>
            <a:spLocks noGrp="1"/>
          </p:cNvSpPr>
          <p:nvPr>
            <p:ph sz="quarter" idx="17"/>
          </p:nvPr>
        </p:nvSpPr>
        <p:spPr>
          <a:xfrm>
            <a:off x="6996112" y="2673350"/>
            <a:ext cx="4500563" cy="3455988"/>
          </a:xfrm>
        </p:spPr>
        <p:txBody>
          <a:bodyPr lIns="0" tIns="0" rIns="0" bIns="0"/>
          <a:lstStyle>
            <a:lvl1pPr marL="0" indent="0" algn="l">
              <a:buFont typeface="Arial" panose="020B0604020202020204" pitchFamily="34" charset="0"/>
              <a:buNone/>
              <a:defRPr>
                <a:solidFill>
                  <a:srgbClr val="C9CCD4"/>
                </a:solidFill>
              </a:defRPr>
            </a:lvl1pPr>
            <a:lvl2pPr marL="241200" indent="0" algn="l">
              <a:buFont typeface="Arial" panose="020B0604020202020204" pitchFamily="34" charset="0"/>
              <a:buNone/>
              <a:defRPr/>
            </a:lvl2pPr>
            <a:lvl3pPr marL="455400" indent="0" algn="l">
              <a:buFont typeface="Arial" panose="020B0604020202020204" pitchFamily="34" charset="0"/>
              <a:buNone/>
              <a:defRPr/>
            </a:lvl3pPr>
            <a:lvl4pPr marL="671400" indent="0" algn="l">
              <a:buFont typeface="Arial" panose="020B0604020202020204" pitchFamily="34" charset="0"/>
              <a:buNone/>
              <a:defRPr/>
            </a:lvl4pPr>
            <a:lvl5pPr marL="887400" indent="0" algn="l">
              <a:buFont typeface="Arial" panose="020B0604020202020204" pitchFamily="34" charset="0"/>
              <a:buNone/>
              <a:defRPr/>
            </a:lvl5pPr>
          </a:lstStyle>
          <a:p>
            <a:pPr lvl="0"/>
            <a:r>
              <a:rPr lang="en-US" dirty="0"/>
              <a:t>Click to edit Master text styles</a:t>
            </a:r>
          </a:p>
        </p:txBody>
      </p:sp>
      <p:cxnSp>
        <p:nvCxnSpPr>
          <p:cNvPr id="14" name="Straight Connector 11">
            <a:extLst>
              <a:ext uri="{FF2B5EF4-FFF2-40B4-BE49-F238E27FC236}">
                <a16:creationId xmlns:a16="http://schemas.microsoft.com/office/drawing/2014/main" id="{23CB738D-EF88-734A-8711-05F0C4288C11}"/>
              </a:ext>
            </a:extLst>
          </p:cNvPr>
          <p:cNvCxnSpPr>
            <a:cxnSpLocks/>
          </p:cNvCxnSpPr>
          <p:nvPr userDrawn="1"/>
        </p:nvCxnSpPr>
        <p:spPr>
          <a:xfrm>
            <a:off x="695325" y="0"/>
            <a:ext cx="0" cy="6857999"/>
          </a:xfrm>
          <a:prstGeom prst="line">
            <a:avLst/>
          </a:prstGeom>
          <a:ln>
            <a:solidFill>
              <a:srgbClr val="C9CCD4">
                <a:alpha val="60000"/>
              </a:srgbClr>
            </a:solidFill>
          </a:ln>
        </p:spPr>
        <p:style>
          <a:lnRef idx="1">
            <a:schemeClr val="accent1"/>
          </a:lnRef>
          <a:fillRef idx="0">
            <a:schemeClr val="accent1"/>
          </a:fillRef>
          <a:effectRef idx="0">
            <a:schemeClr val="accent1"/>
          </a:effectRef>
          <a:fontRef idx="minor">
            <a:schemeClr val="tx1"/>
          </a:fontRef>
        </p:style>
      </p:cxnSp>
      <p:pic>
        <p:nvPicPr>
          <p:cNvPr id="16" name="Picture 5">
            <a:extLst>
              <a:ext uri="{FF2B5EF4-FFF2-40B4-BE49-F238E27FC236}">
                <a16:creationId xmlns:a16="http://schemas.microsoft.com/office/drawing/2014/main" id="{D3472612-6195-C043-9273-A3B8300B4218}"/>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rot="16200000">
            <a:off x="-163946" y="5987462"/>
            <a:ext cx="1022693" cy="283752"/>
          </a:xfrm>
          <a:prstGeom prst="rect">
            <a:avLst/>
          </a:prstGeom>
        </p:spPr>
      </p:pic>
      <p:sp>
        <p:nvSpPr>
          <p:cNvPr id="2" name="Slide Number Placeholder 1">
            <a:extLst>
              <a:ext uri="{FF2B5EF4-FFF2-40B4-BE49-F238E27FC236}">
                <a16:creationId xmlns:a16="http://schemas.microsoft.com/office/drawing/2014/main" id="{DEBD416C-D1C1-CA45-BDCC-83EA7C8797F2}"/>
              </a:ext>
            </a:extLst>
          </p:cNvPr>
          <p:cNvSpPr>
            <a:spLocks noGrp="1"/>
          </p:cNvSpPr>
          <p:nvPr>
            <p:ph type="sldNum" sz="quarter" idx="18"/>
          </p:nvPr>
        </p:nvSpPr>
        <p:spPr/>
        <p:txBody>
          <a:bodyPr/>
          <a:lstStyle/>
          <a:p>
            <a:fld id="{BEBBAB50-750E-4440-A86C-A269EF5F21FD}" type="slidenum">
              <a:rPr lang="ru-RU" smtClean="0"/>
              <a:pPr/>
              <a:t>‹#›</a:t>
            </a:fld>
            <a:endParaRPr lang="ru-RU"/>
          </a:p>
        </p:txBody>
      </p:sp>
    </p:spTree>
    <p:extLst>
      <p:ext uri="{BB962C8B-B14F-4D97-AF65-F5344CB8AC3E}">
        <p14:creationId xmlns:p14="http://schemas.microsoft.com/office/powerpoint/2010/main" val="269992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ark: Compare 3-columns">
    <p:bg>
      <p:bgPr>
        <a:solidFill>
          <a:srgbClr val="0D181C"/>
        </a:solidFill>
        <a:effectLst/>
      </p:bgPr>
    </p:bg>
    <p:spTree>
      <p:nvGrpSpPr>
        <p:cNvPr id="1" name=""/>
        <p:cNvGrpSpPr/>
        <p:nvPr/>
      </p:nvGrpSpPr>
      <p:grpSpPr>
        <a:xfrm>
          <a:off x="0" y="0"/>
          <a:ext cx="0" cy="0"/>
          <a:chOff x="0" y="0"/>
          <a:chExt cx="0" cy="0"/>
        </a:xfrm>
      </p:grpSpPr>
      <p:sp>
        <p:nvSpPr>
          <p:cNvPr id="42" name="Text Placeholder 17">
            <a:extLst>
              <a:ext uri="{FF2B5EF4-FFF2-40B4-BE49-F238E27FC236}">
                <a16:creationId xmlns:a16="http://schemas.microsoft.com/office/drawing/2014/main" id="{B5C20538-498B-42D3-B568-575C9F5359E8}"/>
              </a:ext>
            </a:extLst>
          </p:cNvPr>
          <p:cNvSpPr>
            <a:spLocks noGrp="1"/>
          </p:cNvSpPr>
          <p:nvPr>
            <p:ph type="body" sz="quarter" idx="11" hasCustomPrompt="1"/>
          </p:nvPr>
        </p:nvSpPr>
        <p:spPr>
          <a:xfrm>
            <a:off x="1416050" y="730530"/>
            <a:ext cx="2520000" cy="984885"/>
          </a:xfrm>
          <a:prstGeom prst="rect">
            <a:avLst/>
          </a:prstGeom>
        </p:spPr>
        <p:txBody>
          <a:bodyPr wrap="square" lIns="0" rIns="0" anchor="ctr" anchorCtr="0">
            <a:noAutofit/>
          </a:bodyPr>
          <a:lstStyle>
            <a:lvl1pPr marL="0" indent="0" algn="l">
              <a:lnSpc>
                <a:spcPct val="100000"/>
              </a:lnSpc>
              <a:spcAft>
                <a:spcPts val="0"/>
              </a:spcAft>
              <a:buNone/>
              <a:defRPr lang="en-US" sz="3200" b="0" i="0" kern="1200" spc="0" baseline="0" dirty="0" smtClean="0">
                <a:solidFill>
                  <a:schemeClr val="bg1"/>
                </a:solidFill>
                <a:latin typeface="Oswald" pitchFamily="2" charset="77"/>
                <a:ea typeface="+mj-ea"/>
                <a:cs typeface="Arial" panose="020B0604020202020204" pitchFamily="34" charset="0"/>
              </a:defRPr>
            </a:lvl1pPr>
          </a:lstStyle>
          <a:p>
            <a:pPr lvl="0"/>
            <a:r>
              <a:rPr lang="en-US" dirty="0"/>
              <a:t>HEADLINE</a:t>
            </a:r>
            <a:r>
              <a:rPr lang="ru-RU" dirty="0"/>
              <a:t> </a:t>
            </a:r>
            <a:r>
              <a:rPr lang="en-US" dirty="0"/>
              <a:t>01</a:t>
            </a:r>
          </a:p>
        </p:txBody>
      </p:sp>
      <p:sp>
        <p:nvSpPr>
          <p:cNvPr id="43" name="Text Placeholder 17">
            <a:extLst>
              <a:ext uri="{FF2B5EF4-FFF2-40B4-BE49-F238E27FC236}">
                <a16:creationId xmlns:a16="http://schemas.microsoft.com/office/drawing/2014/main" id="{79A99C8D-7C32-484F-9BC5-C7423B4430F1}"/>
              </a:ext>
            </a:extLst>
          </p:cNvPr>
          <p:cNvSpPr>
            <a:spLocks noGrp="1"/>
          </p:cNvSpPr>
          <p:nvPr>
            <p:ph type="body" sz="quarter" idx="14" hasCustomPrompt="1"/>
          </p:nvPr>
        </p:nvSpPr>
        <p:spPr>
          <a:xfrm>
            <a:off x="5196362" y="730530"/>
            <a:ext cx="2520000" cy="1077218"/>
          </a:xfrm>
          <a:prstGeom prst="rect">
            <a:avLst/>
          </a:prstGeom>
        </p:spPr>
        <p:txBody>
          <a:bodyPr wrap="square" lIns="0" rIns="0" anchor="ctr" anchorCtr="0">
            <a:noAutofit/>
          </a:bodyPr>
          <a:lstStyle>
            <a:lvl1pPr marL="0" indent="0" algn="l">
              <a:lnSpc>
                <a:spcPct val="100000"/>
              </a:lnSpc>
              <a:spcAft>
                <a:spcPts val="0"/>
              </a:spcAft>
              <a:buNone/>
              <a:defRPr lang="en-US" sz="3200" b="0" i="0" kern="1200" spc="0" baseline="0" dirty="0" smtClean="0">
                <a:solidFill>
                  <a:schemeClr val="bg1"/>
                </a:solidFill>
                <a:latin typeface="Oswald" pitchFamily="2" charset="77"/>
                <a:ea typeface="+mj-ea"/>
                <a:cs typeface="Arial" panose="020B0604020202020204" pitchFamily="34" charset="0"/>
              </a:defRPr>
            </a:lvl1pPr>
          </a:lstStyle>
          <a:p>
            <a:pPr lvl="0"/>
            <a:r>
              <a:rPr lang="en-US"/>
              <a:t>HEADLINE</a:t>
            </a:r>
            <a:r>
              <a:rPr lang="ru-RU"/>
              <a:t> </a:t>
            </a:r>
            <a:r>
              <a:rPr lang="en-US"/>
              <a:t>02</a:t>
            </a:r>
            <a:endParaRPr lang="en-US" dirty="0"/>
          </a:p>
        </p:txBody>
      </p:sp>
      <p:sp>
        <p:nvSpPr>
          <p:cNvPr id="44" name="Text Placeholder 17">
            <a:extLst>
              <a:ext uri="{FF2B5EF4-FFF2-40B4-BE49-F238E27FC236}">
                <a16:creationId xmlns:a16="http://schemas.microsoft.com/office/drawing/2014/main" id="{A479067E-2EF3-44A7-8A5B-F046352668EA}"/>
              </a:ext>
            </a:extLst>
          </p:cNvPr>
          <p:cNvSpPr>
            <a:spLocks noGrp="1"/>
          </p:cNvSpPr>
          <p:nvPr>
            <p:ph type="body" sz="quarter" idx="15" hasCustomPrompt="1"/>
          </p:nvPr>
        </p:nvSpPr>
        <p:spPr>
          <a:xfrm>
            <a:off x="8976675" y="730530"/>
            <a:ext cx="2520000" cy="1077218"/>
          </a:xfrm>
          <a:prstGeom prst="rect">
            <a:avLst/>
          </a:prstGeom>
        </p:spPr>
        <p:txBody>
          <a:bodyPr wrap="square" lIns="0" rIns="0" anchor="ctr" anchorCtr="0">
            <a:noAutofit/>
          </a:bodyPr>
          <a:lstStyle>
            <a:lvl1pPr marL="0" indent="0" algn="l">
              <a:lnSpc>
                <a:spcPct val="100000"/>
              </a:lnSpc>
              <a:spcAft>
                <a:spcPts val="0"/>
              </a:spcAft>
              <a:buNone/>
              <a:defRPr lang="en-US" sz="3200" b="0" i="0" kern="1200" spc="0" baseline="0" dirty="0" smtClean="0">
                <a:solidFill>
                  <a:schemeClr val="bg1"/>
                </a:solidFill>
                <a:latin typeface="Oswald" pitchFamily="2" charset="77"/>
                <a:ea typeface="+mj-ea"/>
                <a:cs typeface="Arial" panose="020B0604020202020204" pitchFamily="34" charset="0"/>
              </a:defRPr>
            </a:lvl1pPr>
          </a:lstStyle>
          <a:p>
            <a:pPr lvl="0"/>
            <a:r>
              <a:rPr lang="en-US"/>
              <a:t>HEADLINE</a:t>
            </a:r>
            <a:r>
              <a:rPr lang="ru-RU"/>
              <a:t> </a:t>
            </a:r>
            <a:r>
              <a:rPr lang="en-US"/>
              <a:t>03</a:t>
            </a:r>
            <a:endParaRPr lang="en-US" dirty="0"/>
          </a:p>
        </p:txBody>
      </p:sp>
      <p:cxnSp>
        <p:nvCxnSpPr>
          <p:cNvPr id="11" name="Straight Connector 10">
            <a:extLst>
              <a:ext uri="{FF2B5EF4-FFF2-40B4-BE49-F238E27FC236}">
                <a16:creationId xmlns:a16="http://schemas.microsoft.com/office/drawing/2014/main" id="{C2E95A5B-AD3A-481E-A27B-9BB60E1C9098}"/>
              </a:ext>
            </a:extLst>
          </p:cNvPr>
          <p:cNvCxnSpPr>
            <a:cxnSpLocks/>
          </p:cNvCxnSpPr>
          <p:nvPr userDrawn="1"/>
        </p:nvCxnSpPr>
        <p:spPr>
          <a:xfrm flipH="1">
            <a:off x="4406024" y="1108956"/>
            <a:ext cx="320364" cy="320367"/>
          </a:xfrm>
          <a:prstGeom prst="line">
            <a:avLst/>
          </a:prstGeom>
          <a:ln w="38100">
            <a:solidFill>
              <a:srgbClr val="E30613"/>
            </a:solidFill>
          </a:ln>
        </p:spPr>
        <p:style>
          <a:lnRef idx="1">
            <a:schemeClr val="accent1"/>
          </a:lnRef>
          <a:fillRef idx="0">
            <a:schemeClr val="accent1"/>
          </a:fillRef>
          <a:effectRef idx="0">
            <a:schemeClr val="accent1"/>
          </a:effectRef>
          <a:fontRef idx="minor">
            <a:schemeClr val="tx1"/>
          </a:fontRef>
        </p:style>
      </p:cxnSp>
      <p:cxnSp>
        <p:nvCxnSpPr>
          <p:cNvPr id="13" name="Straight Connector 10">
            <a:extLst>
              <a:ext uri="{FF2B5EF4-FFF2-40B4-BE49-F238E27FC236}">
                <a16:creationId xmlns:a16="http://schemas.microsoft.com/office/drawing/2014/main" id="{85D6AFBE-EE74-4250-85E6-71D6780584AF}"/>
              </a:ext>
            </a:extLst>
          </p:cNvPr>
          <p:cNvCxnSpPr>
            <a:cxnSpLocks/>
          </p:cNvCxnSpPr>
          <p:nvPr userDrawn="1"/>
        </p:nvCxnSpPr>
        <p:spPr>
          <a:xfrm flipH="1">
            <a:off x="8186336" y="1108956"/>
            <a:ext cx="320364" cy="320367"/>
          </a:xfrm>
          <a:prstGeom prst="line">
            <a:avLst/>
          </a:prstGeom>
          <a:ln w="38100">
            <a:solidFill>
              <a:srgbClr val="E30613"/>
            </a:solidFill>
          </a:ln>
        </p:spPr>
        <p:style>
          <a:lnRef idx="1">
            <a:schemeClr val="accent1"/>
          </a:lnRef>
          <a:fillRef idx="0">
            <a:schemeClr val="accent1"/>
          </a:fillRef>
          <a:effectRef idx="0">
            <a:schemeClr val="accent1"/>
          </a:effectRef>
          <a:fontRef idx="minor">
            <a:schemeClr val="tx1"/>
          </a:fontRef>
        </p:style>
      </p:cxnSp>
      <p:cxnSp>
        <p:nvCxnSpPr>
          <p:cNvPr id="14" name="Straight Connector 18">
            <a:extLst>
              <a:ext uri="{FF2B5EF4-FFF2-40B4-BE49-F238E27FC236}">
                <a16:creationId xmlns:a16="http://schemas.microsoft.com/office/drawing/2014/main" id="{2E04F898-E05B-406E-990E-0403A7381E13}"/>
              </a:ext>
            </a:extLst>
          </p:cNvPr>
          <p:cNvCxnSpPr>
            <a:cxnSpLocks/>
          </p:cNvCxnSpPr>
          <p:nvPr userDrawn="1"/>
        </p:nvCxnSpPr>
        <p:spPr>
          <a:xfrm>
            <a:off x="4566110" y="2671482"/>
            <a:ext cx="0" cy="3455988"/>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8">
            <a:extLst>
              <a:ext uri="{FF2B5EF4-FFF2-40B4-BE49-F238E27FC236}">
                <a16:creationId xmlns:a16="http://schemas.microsoft.com/office/drawing/2014/main" id="{5FE82D07-4C5F-4B20-AC93-78770D38F9DB}"/>
              </a:ext>
            </a:extLst>
          </p:cNvPr>
          <p:cNvCxnSpPr>
            <a:cxnSpLocks/>
          </p:cNvCxnSpPr>
          <p:nvPr userDrawn="1"/>
        </p:nvCxnSpPr>
        <p:spPr>
          <a:xfrm>
            <a:off x="8346230" y="2671482"/>
            <a:ext cx="0" cy="3455988"/>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551AD180-46FE-2F46-8AD0-37C3806DFE14}"/>
              </a:ext>
            </a:extLst>
          </p:cNvPr>
          <p:cNvSpPr>
            <a:spLocks noGrp="1"/>
          </p:cNvSpPr>
          <p:nvPr>
            <p:ph sz="quarter" idx="18"/>
          </p:nvPr>
        </p:nvSpPr>
        <p:spPr>
          <a:xfrm>
            <a:off x="1416050" y="2671203"/>
            <a:ext cx="2520000" cy="3456547"/>
          </a:xfrm>
        </p:spPr>
        <p:txBody>
          <a:bodyPr/>
          <a:lstStyle>
            <a:lvl1pPr>
              <a:defRPr>
                <a:solidFill>
                  <a:srgbClr val="EAEAEA"/>
                </a:solidFill>
                <a:latin typeface="+mn-lt"/>
              </a:defRPr>
            </a:lvl1pPr>
            <a:lvl2pPr>
              <a:defRPr>
                <a:solidFill>
                  <a:srgbClr val="EAEAEA"/>
                </a:solidFill>
                <a:latin typeface="+mn-lt"/>
              </a:defRPr>
            </a:lvl2pPr>
            <a:lvl3pPr>
              <a:defRPr>
                <a:solidFill>
                  <a:srgbClr val="EAEAEA"/>
                </a:solidFill>
                <a:latin typeface="+mn-lt"/>
              </a:defRPr>
            </a:lvl3pPr>
            <a:lvl4pPr>
              <a:defRPr>
                <a:solidFill>
                  <a:srgbClr val="EAEAEA"/>
                </a:solidFill>
                <a:latin typeface="+mn-lt"/>
              </a:defRPr>
            </a:lvl4pPr>
            <a:lvl5pPr>
              <a:defRPr>
                <a:solidFill>
                  <a:srgbClr val="EAEAEA"/>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ru-RU" dirty="0"/>
          </a:p>
        </p:txBody>
      </p:sp>
      <p:sp>
        <p:nvSpPr>
          <p:cNvPr id="17" name="Content Placeholder 2">
            <a:extLst>
              <a:ext uri="{FF2B5EF4-FFF2-40B4-BE49-F238E27FC236}">
                <a16:creationId xmlns:a16="http://schemas.microsoft.com/office/drawing/2014/main" id="{677DCC9C-6A8D-164B-B928-E1217424E0F5}"/>
              </a:ext>
            </a:extLst>
          </p:cNvPr>
          <p:cNvSpPr>
            <a:spLocks noGrp="1"/>
          </p:cNvSpPr>
          <p:nvPr>
            <p:ph sz="quarter" idx="19"/>
          </p:nvPr>
        </p:nvSpPr>
        <p:spPr>
          <a:xfrm>
            <a:off x="5196170" y="2671203"/>
            <a:ext cx="2520000" cy="3456547"/>
          </a:xfrm>
        </p:spPr>
        <p:txBody>
          <a:bodyPr/>
          <a:lstStyle>
            <a:lvl1pPr>
              <a:defRPr>
                <a:solidFill>
                  <a:srgbClr val="EAEAEA"/>
                </a:solidFill>
                <a:latin typeface="+mn-lt"/>
              </a:defRPr>
            </a:lvl1pPr>
            <a:lvl2pPr>
              <a:defRPr>
                <a:solidFill>
                  <a:srgbClr val="EAEAEA"/>
                </a:solidFill>
                <a:latin typeface="+mn-lt"/>
              </a:defRPr>
            </a:lvl2pPr>
            <a:lvl3pPr>
              <a:defRPr>
                <a:solidFill>
                  <a:srgbClr val="EAEAEA"/>
                </a:solidFill>
                <a:latin typeface="+mn-lt"/>
              </a:defRPr>
            </a:lvl3pPr>
            <a:lvl4pPr>
              <a:defRPr>
                <a:solidFill>
                  <a:srgbClr val="EAEAEA"/>
                </a:solidFill>
                <a:latin typeface="+mn-lt"/>
              </a:defRPr>
            </a:lvl4pPr>
            <a:lvl5pPr>
              <a:defRPr>
                <a:solidFill>
                  <a:srgbClr val="EAEAEA"/>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ru-RU" dirty="0"/>
          </a:p>
        </p:txBody>
      </p:sp>
      <p:sp>
        <p:nvSpPr>
          <p:cNvPr id="18" name="Content Placeholder 2">
            <a:extLst>
              <a:ext uri="{FF2B5EF4-FFF2-40B4-BE49-F238E27FC236}">
                <a16:creationId xmlns:a16="http://schemas.microsoft.com/office/drawing/2014/main" id="{5B43C9FE-8D65-2641-A406-33C89BC8BA25}"/>
              </a:ext>
            </a:extLst>
          </p:cNvPr>
          <p:cNvSpPr>
            <a:spLocks noGrp="1"/>
          </p:cNvSpPr>
          <p:nvPr>
            <p:ph sz="quarter" idx="20"/>
          </p:nvPr>
        </p:nvSpPr>
        <p:spPr>
          <a:xfrm>
            <a:off x="8976289" y="2671203"/>
            <a:ext cx="2520000" cy="3456547"/>
          </a:xfrm>
        </p:spPr>
        <p:txBody>
          <a:bodyPr/>
          <a:lstStyle>
            <a:lvl1pPr>
              <a:defRPr>
                <a:solidFill>
                  <a:srgbClr val="EAEAEA"/>
                </a:solidFill>
                <a:latin typeface="+mn-lt"/>
              </a:defRPr>
            </a:lvl1pPr>
            <a:lvl2pPr>
              <a:defRPr>
                <a:solidFill>
                  <a:srgbClr val="EAEAEA"/>
                </a:solidFill>
                <a:latin typeface="+mn-lt"/>
              </a:defRPr>
            </a:lvl2pPr>
            <a:lvl3pPr>
              <a:defRPr>
                <a:solidFill>
                  <a:srgbClr val="EAEAEA"/>
                </a:solidFill>
                <a:latin typeface="+mn-lt"/>
              </a:defRPr>
            </a:lvl3pPr>
            <a:lvl4pPr>
              <a:defRPr>
                <a:solidFill>
                  <a:srgbClr val="EAEAEA"/>
                </a:solidFill>
                <a:latin typeface="+mn-lt"/>
              </a:defRPr>
            </a:lvl4pPr>
            <a:lvl5pPr>
              <a:defRPr>
                <a:solidFill>
                  <a:srgbClr val="EAEAEA"/>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ru-RU" dirty="0"/>
          </a:p>
        </p:txBody>
      </p:sp>
      <p:cxnSp>
        <p:nvCxnSpPr>
          <p:cNvPr id="16" name="Straight Connector 11">
            <a:extLst>
              <a:ext uri="{FF2B5EF4-FFF2-40B4-BE49-F238E27FC236}">
                <a16:creationId xmlns:a16="http://schemas.microsoft.com/office/drawing/2014/main" id="{4D74B409-1522-C040-9FA5-C9441A0AF89F}"/>
              </a:ext>
            </a:extLst>
          </p:cNvPr>
          <p:cNvCxnSpPr>
            <a:cxnSpLocks/>
          </p:cNvCxnSpPr>
          <p:nvPr userDrawn="1"/>
        </p:nvCxnSpPr>
        <p:spPr>
          <a:xfrm>
            <a:off x="695325" y="0"/>
            <a:ext cx="0" cy="6857999"/>
          </a:xfrm>
          <a:prstGeom prst="line">
            <a:avLst/>
          </a:prstGeom>
          <a:ln>
            <a:solidFill>
              <a:srgbClr val="C9CCD4">
                <a:alpha val="60000"/>
              </a:srgbClr>
            </a:solidFill>
          </a:ln>
        </p:spPr>
        <p:style>
          <a:lnRef idx="1">
            <a:schemeClr val="accent1"/>
          </a:lnRef>
          <a:fillRef idx="0">
            <a:schemeClr val="accent1"/>
          </a:fillRef>
          <a:effectRef idx="0">
            <a:schemeClr val="accent1"/>
          </a:effectRef>
          <a:fontRef idx="minor">
            <a:schemeClr val="tx1"/>
          </a:fontRef>
        </p:style>
      </p:cxnSp>
      <p:pic>
        <p:nvPicPr>
          <p:cNvPr id="20" name="Picture 5">
            <a:extLst>
              <a:ext uri="{FF2B5EF4-FFF2-40B4-BE49-F238E27FC236}">
                <a16:creationId xmlns:a16="http://schemas.microsoft.com/office/drawing/2014/main" id="{ED7D2A0E-6343-5343-A2A6-1E36822EDA13}"/>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rot="16200000">
            <a:off x="-163946" y="5987462"/>
            <a:ext cx="1022693" cy="283752"/>
          </a:xfrm>
          <a:prstGeom prst="rect">
            <a:avLst/>
          </a:prstGeom>
        </p:spPr>
      </p:pic>
      <p:sp>
        <p:nvSpPr>
          <p:cNvPr id="2" name="Slide Number Placeholder 1">
            <a:extLst>
              <a:ext uri="{FF2B5EF4-FFF2-40B4-BE49-F238E27FC236}">
                <a16:creationId xmlns:a16="http://schemas.microsoft.com/office/drawing/2014/main" id="{08090880-B307-7241-8D3C-E390EF0EE188}"/>
              </a:ext>
            </a:extLst>
          </p:cNvPr>
          <p:cNvSpPr>
            <a:spLocks noGrp="1"/>
          </p:cNvSpPr>
          <p:nvPr>
            <p:ph type="sldNum" sz="quarter" idx="21"/>
          </p:nvPr>
        </p:nvSpPr>
        <p:spPr/>
        <p:txBody>
          <a:bodyPr/>
          <a:lstStyle/>
          <a:p>
            <a:fld id="{BEBBAB50-750E-4440-A86C-A269EF5F21FD}" type="slidenum">
              <a:rPr lang="ru-RU" smtClean="0"/>
              <a:pPr/>
              <a:t>‹#›</a:t>
            </a:fld>
            <a:endParaRPr lang="ru-RU"/>
          </a:p>
        </p:txBody>
      </p:sp>
    </p:spTree>
    <p:extLst>
      <p:ext uri="{BB962C8B-B14F-4D97-AF65-F5344CB8AC3E}">
        <p14:creationId xmlns:p14="http://schemas.microsoft.com/office/powerpoint/2010/main" val="2686948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ark: Headline">
    <p:bg>
      <p:bgPr>
        <a:solidFill>
          <a:srgbClr val="0D181C"/>
        </a:solidFill>
        <a:effectLst/>
      </p:bgPr>
    </p:bg>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9DBBD95F-1F38-1342-97FC-5D3E3D2007C7}"/>
              </a:ext>
            </a:extLst>
          </p:cNvPr>
          <p:cNvSpPr>
            <a:spLocks noGrp="1"/>
          </p:cNvSpPr>
          <p:nvPr>
            <p:ph type="title" hasCustomPrompt="1"/>
          </p:nvPr>
        </p:nvSpPr>
        <p:spPr>
          <a:xfrm>
            <a:off x="1416050" y="728663"/>
            <a:ext cx="10080625" cy="1354217"/>
          </a:xfrm>
        </p:spPr>
        <p:txBody>
          <a:bodyPr/>
          <a:lstStyle>
            <a:lvl1pPr>
              <a:defRPr>
                <a:solidFill>
                  <a:schemeClr val="bg1"/>
                </a:solidFill>
              </a:defRPr>
            </a:lvl1pPr>
          </a:lstStyle>
          <a:p>
            <a:r>
              <a:rPr lang="en-US" dirty="0"/>
              <a:t>CLICK TO EDIT MASTER TITLE STYLE</a:t>
            </a:r>
            <a:br>
              <a:rPr lang="ru-RU" dirty="0"/>
            </a:br>
            <a:r>
              <a:rPr lang="ru-RU" dirty="0"/>
              <a:t>—</a:t>
            </a:r>
          </a:p>
        </p:txBody>
      </p:sp>
      <p:cxnSp>
        <p:nvCxnSpPr>
          <p:cNvPr id="6" name="Straight Connector 11">
            <a:extLst>
              <a:ext uri="{FF2B5EF4-FFF2-40B4-BE49-F238E27FC236}">
                <a16:creationId xmlns:a16="http://schemas.microsoft.com/office/drawing/2014/main" id="{0C90A761-E7E2-9949-BF36-5124B9E49C8E}"/>
              </a:ext>
            </a:extLst>
          </p:cNvPr>
          <p:cNvCxnSpPr>
            <a:cxnSpLocks/>
          </p:cNvCxnSpPr>
          <p:nvPr userDrawn="1"/>
        </p:nvCxnSpPr>
        <p:spPr>
          <a:xfrm>
            <a:off x="695325" y="0"/>
            <a:ext cx="0" cy="6857999"/>
          </a:xfrm>
          <a:prstGeom prst="line">
            <a:avLst/>
          </a:prstGeom>
          <a:ln>
            <a:solidFill>
              <a:srgbClr val="C9CCD4">
                <a:alpha val="60000"/>
              </a:srgbClr>
            </a:solidFill>
          </a:ln>
        </p:spPr>
        <p:style>
          <a:lnRef idx="1">
            <a:schemeClr val="accent1"/>
          </a:lnRef>
          <a:fillRef idx="0">
            <a:schemeClr val="accent1"/>
          </a:fillRef>
          <a:effectRef idx="0">
            <a:schemeClr val="accent1"/>
          </a:effectRef>
          <a:fontRef idx="minor">
            <a:schemeClr val="tx1"/>
          </a:fontRef>
        </p:style>
      </p:cxnSp>
      <p:pic>
        <p:nvPicPr>
          <p:cNvPr id="11" name="Picture 5">
            <a:extLst>
              <a:ext uri="{FF2B5EF4-FFF2-40B4-BE49-F238E27FC236}">
                <a16:creationId xmlns:a16="http://schemas.microsoft.com/office/drawing/2014/main" id="{CCF0EE49-B5AA-904D-9AD2-E40F2005393B}"/>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rot="16200000">
            <a:off x="-163946" y="5987462"/>
            <a:ext cx="1022693" cy="283752"/>
          </a:xfrm>
          <a:prstGeom prst="rect">
            <a:avLst/>
          </a:prstGeom>
        </p:spPr>
      </p:pic>
      <p:sp>
        <p:nvSpPr>
          <p:cNvPr id="2" name="Slide Number Placeholder 1">
            <a:extLst>
              <a:ext uri="{FF2B5EF4-FFF2-40B4-BE49-F238E27FC236}">
                <a16:creationId xmlns:a16="http://schemas.microsoft.com/office/drawing/2014/main" id="{ACBAB2C5-BDE8-D045-8F69-71A09260A528}"/>
              </a:ext>
            </a:extLst>
          </p:cNvPr>
          <p:cNvSpPr>
            <a:spLocks noGrp="1"/>
          </p:cNvSpPr>
          <p:nvPr>
            <p:ph type="sldNum" sz="quarter" idx="10"/>
          </p:nvPr>
        </p:nvSpPr>
        <p:spPr/>
        <p:txBody>
          <a:bodyPr/>
          <a:lstStyle/>
          <a:p>
            <a:fld id="{BEBBAB50-750E-4440-A86C-A269EF5F21FD}" type="slidenum">
              <a:rPr lang="ru-RU" smtClean="0"/>
              <a:pPr/>
              <a:t>‹#›</a:t>
            </a:fld>
            <a:endParaRPr lang="ru-RU"/>
          </a:p>
        </p:txBody>
      </p:sp>
    </p:spTree>
    <p:extLst>
      <p:ext uri="{BB962C8B-B14F-4D97-AF65-F5344CB8AC3E}">
        <p14:creationId xmlns:p14="http://schemas.microsoft.com/office/powerpoint/2010/main" val="3579587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ark: Blank">
    <p:bg>
      <p:bgPr>
        <a:solidFill>
          <a:srgbClr val="0D181C"/>
        </a:solidFill>
        <a:effectLst/>
      </p:bgPr>
    </p:bg>
    <p:spTree>
      <p:nvGrpSpPr>
        <p:cNvPr id="1" name=""/>
        <p:cNvGrpSpPr/>
        <p:nvPr/>
      </p:nvGrpSpPr>
      <p:grpSpPr>
        <a:xfrm>
          <a:off x="0" y="0"/>
          <a:ext cx="0" cy="0"/>
          <a:chOff x="0" y="0"/>
          <a:chExt cx="0" cy="0"/>
        </a:xfrm>
      </p:grpSpPr>
      <p:cxnSp>
        <p:nvCxnSpPr>
          <p:cNvPr id="6" name="Straight Connector 11">
            <a:extLst>
              <a:ext uri="{FF2B5EF4-FFF2-40B4-BE49-F238E27FC236}">
                <a16:creationId xmlns:a16="http://schemas.microsoft.com/office/drawing/2014/main" id="{9BE3D89E-97EB-F84A-9440-2E71E8DB3456}"/>
              </a:ext>
            </a:extLst>
          </p:cNvPr>
          <p:cNvCxnSpPr>
            <a:cxnSpLocks/>
          </p:cNvCxnSpPr>
          <p:nvPr userDrawn="1"/>
        </p:nvCxnSpPr>
        <p:spPr>
          <a:xfrm>
            <a:off x="695325" y="0"/>
            <a:ext cx="0" cy="6857999"/>
          </a:xfrm>
          <a:prstGeom prst="line">
            <a:avLst/>
          </a:prstGeom>
          <a:ln>
            <a:solidFill>
              <a:srgbClr val="C9CCD4">
                <a:alpha val="60000"/>
              </a:srgbClr>
            </a:solidFill>
          </a:ln>
        </p:spPr>
        <p:style>
          <a:lnRef idx="1">
            <a:schemeClr val="accent1"/>
          </a:lnRef>
          <a:fillRef idx="0">
            <a:schemeClr val="accent1"/>
          </a:fillRef>
          <a:effectRef idx="0">
            <a:schemeClr val="accent1"/>
          </a:effectRef>
          <a:fontRef idx="minor">
            <a:schemeClr val="tx1"/>
          </a:fontRef>
        </p:style>
      </p:cxnSp>
      <p:pic>
        <p:nvPicPr>
          <p:cNvPr id="10" name="Picture 5">
            <a:extLst>
              <a:ext uri="{FF2B5EF4-FFF2-40B4-BE49-F238E27FC236}">
                <a16:creationId xmlns:a16="http://schemas.microsoft.com/office/drawing/2014/main" id="{9EBB3713-C2A7-4C4C-9C8D-066A5004A107}"/>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rot="16200000">
            <a:off x="-163946" y="5987462"/>
            <a:ext cx="1022693" cy="283752"/>
          </a:xfrm>
          <a:prstGeom prst="rect">
            <a:avLst/>
          </a:prstGeom>
        </p:spPr>
      </p:pic>
      <p:sp>
        <p:nvSpPr>
          <p:cNvPr id="2" name="Slide Number Placeholder 1">
            <a:extLst>
              <a:ext uri="{FF2B5EF4-FFF2-40B4-BE49-F238E27FC236}">
                <a16:creationId xmlns:a16="http://schemas.microsoft.com/office/drawing/2014/main" id="{717854CB-5E56-E74E-96D1-BA2AFF44F1AD}"/>
              </a:ext>
            </a:extLst>
          </p:cNvPr>
          <p:cNvSpPr>
            <a:spLocks noGrp="1"/>
          </p:cNvSpPr>
          <p:nvPr>
            <p:ph type="sldNum" sz="quarter" idx="10"/>
          </p:nvPr>
        </p:nvSpPr>
        <p:spPr/>
        <p:txBody>
          <a:bodyPr/>
          <a:lstStyle/>
          <a:p>
            <a:fld id="{BEBBAB50-750E-4440-A86C-A269EF5F21FD}" type="slidenum">
              <a:rPr lang="ru-RU" smtClean="0"/>
              <a:pPr/>
              <a:t>‹#›</a:t>
            </a:fld>
            <a:endParaRPr lang="ru-RU"/>
          </a:p>
        </p:txBody>
      </p:sp>
    </p:spTree>
    <p:extLst>
      <p:ext uri="{BB962C8B-B14F-4D97-AF65-F5344CB8AC3E}">
        <p14:creationId xmlns:p14="http://schemas.microsoft.com/office/powerpoint/2010/main" val="1370683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paration slide 0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71D952B4-8F31-4D2C-BD8D-7F388FFDDF4D}"/>
              </a:ext>
            </a:extLst>
          </p:cNvPr>
          <p:cNvSpPr>
            <a:spLocks noGrp="1"/>
          </p:cNvSpPr>
          <p:nvPr>
            <p:ph type="title" hasCustomPrompt="1"/>
          </p:nvPr>
        </p:nvSpPr>
        <p:spPr>
          <a:xfrm>
            <a:off x="1416049" y="2690336"/>
            <a:ext cx="10080626" cy="1477328"/>
          </a:xfrm>
          <a:prstGeom prst="rect">
            <a:avLst/>
          </a:prstGeom>
        </p:spPr>
        <p:txBody>
          <a:bodyPr vert="horz" wrap="square" lIns="0" tIns="0" rIns="0" bIns="0" rtlCol="0" anchor="ctr" anchorCtr="0">
            <a:spAutoFit/>
          </a:bodyPr>
          <a:lstStyle>
            <a:lvl1pPr>
              <a:defRPr sz="4800" baseline="0">
                <a:solidFill>
                  <a:schemeClr val="bg1"/>
                </a:solidFill>
              </a:defRPr>
            </a:lvl1pPr>
          </a:lstStyle>
          <a:p>
            <a:r>
              <a:rPr lang="en-US" dirty="0"/>
              <a:t>CLICK TO EDIT MASTER </a:t>
            </a:r>
            <a:br>
              <a:rPr lang="en-US" dirty="0"/>
            </a:br>
            <a:r>
              <a:rPr lang="en-US" dirty="0"/>
              <a:t>TITLE STYLE</a:t>
            </a:r>
          </a:p>
        </p:txBody>
      </p:sp>
      <p:pic>
        <p:nvPicPr>
          <p:cNvPr id="9" name="Picture 5">
            <a:extLst>
              <a:ext uri="{FF2B5EF4-FFF2-40B4-BE49-F238E27FC236}">
                <a16:creationId xmlns:a16="http://schemas.microsoft.com/office/drawing/2014/main" id="{A63DACF4-4E46-415A-A3C4-D0D1ED028739}"/>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rot="16200000">
            <a:off x="-163946" y="5987462"/>
            <a:ext cx="1022693" cy="283752"/>
          </a:xfrm>
          <a:prstGeom prst="rect">
            <a:avLst/>
          </a:prstGeom>
        </p:spPr>
      </p:pic>
      <p:cxnSp>
        <p:nvCxnSpPr>
          <p:cNvPr id="6" name="Straight Connector 11">
            <a:extLst>
              <a:ext uri="{FF2B5EF4-FFF2-40B4-BE49-F238E27FC236}">
                <a16:creationId xmlns:a16="http://schemas.microsoft.com/office/drawing/2014/main" id="{881B3DE9-DE59-C14E-9993-1BA667D19655}"/>
              </a:ext>
            </a:extLst>
          </p:cNvPr>
          <p:cNvCxnSpPr>
            <a:cxnSpLocks/>
          </p:cNvCxnSpPr>
          <p:nvPr userDrawn="1"/>
        </p:nvCxnSpPr>
        <p:spPr>
          <a:xfrm>
            <a:off x="695325" y="0"/>
            <a:ext cx="0" cy="6857999"/>
          </a:xfrm>
          <a:prstGeom prst="line">
            <a:avLst/>
          </a:prstGeom>
          <a:ln>
            <a:solidFill>
              <a:srgbClr val="C9CCD4">
                <a:alpha val="6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3356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paration slide 0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71D952B4-8F31-4D2C-BD8D-7F388FFDDF4D}"/>
              </a:ext>
            </a:extLst>
          </p:cNvPr>
          <p:cNvSpPr>
            <a:spLocks noGrp="1"/>
          </p:cNvSpPr>
          <p:nvPr>
            <p:ph type="title" hasCustomPrompt="1"/>
          </p:nvPr>
        </p:nvSpPr>
        <p:spPr>
          <a:xfrm>
            <a:off x="1416049" y="2690336"/>
            <a:ext cx="10080626" cy="1477328"/>
          </a:xfrm>
          <a:prstGeom prst="rect">
            <a:avLst/>
          </a:prstGeom>
        </p:spPr>
        <p:txBody>
          <a:bodyPr vert="horz" wrap="square" lIns="0" tIns="0" rIns="0" bIns="0" rtlCol="0" anchor="ctr" anchorCtr="0">
            <a:spAutoFit/>
          </a:bodyPr>
          <a:lstStyle>
            <a:lvl1pPr>
              <a:defRPr sz="4800" baseline="0">
                <a:solidFill>
                  <a:schemeClr val="bg1"/>
                </a:solidFill>
              </a:defRPr>
            </a:lvl1pPr>
          </a:lstStyle>
          <a:p>
            <a:r>
              <a:rPr lang="en-US" dirty="0"/>
              <a:t>CLICK TO EDIT MASTER </a:t>
            </a:r>
            <a:br>
              <a:rPr lang="en-US" dirty="0"/>
            </a:br>
            <a:r>
              <a:rPr lang="en-US" dirty="0"/>
              <a:t>TITLE STYLE</a:t>
            </a:r>
          </a:p>
        </p:txBody>
      </p:sp>
      <p:pic>
        <p:nvPicPr>
          <p:cNvPr id="9" name="Picture 5">
            <a:extLst>
              <a:ext uri="{FF2B5EF4-FFF2-40B4-BE49-F238E27FC236}">
                <a16:creationId xmlns:a16="http://schemas.microsoft.com/office/drawing/2014/main" id="{A63DACF4-4E46-415A-A3C4-D0D1ED028739}"/>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rot="16200000">
            <a:off x="-163946" y="5987462"/>
            <a:ext cx="1022693" cy="283752"/>
          </a:xfrm>
          <a:prstGeom prst="rect">
            <a:avLst/>
          </a:prstGeom>
        </p:spPr>
      </p:pic>
      <p:cxnSp>
        <p:nvCxnSpPr>
          <p:cNvPr id="6" name="Straight Connector 11">
            <a:extLst>
              <a:ext uri="{FF2B5EF4-FFF2-40B4-BE49-F238E27FC236}">
                <a16:creationId xmlns:a16="http://schemas.microsoft.com/office/drawing/2014/main" id="{AB6418EA-6504-7F4C-821E-0DA2E6AC4A8B}"/>
              </a:ext>
            </a:extLst>
          </p:cNvPr>
          <p:cNvCxnSpPr>
            <a:cxnSpLocks/>
          </p:cNvCxnSpPr>
          <p:nvPr userDrawn="1"/>
        </p:nvCxnSpPr>
        <p:spPr>
          <a:xfrm>
            <a:off x="695325" y="0"/>
            <a:ext cx="0" cy="6857999"/>
          </a:xfrm>
          <a:prstGeom prst="line">
            <a:avLst/>
          </a:prstGeom>
          <a:ln>
            <a:solidFill>
              <a:srgbClr val="C9CCD4">
                <a:alpha val="6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098626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paration slide 0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71D952B4-8F31-4D2C-BD8D-7F388FFDDF4D}"/>
              </a:ext>
            </a:extLst>
          </p:cNvPr>
          <p:cNvSpPr>
            <a:spLocks noGrp="1"/>
          </p:cNvSpPr>
          <p:nvPr>
            <p:ph type="title" hasCustomPrompt="1"/>
          </p:nvPr>
        </p:nvSpPr>
        <p:spPr>
          <a:xfrm>
            <a:off x="1416049" y="2690336"/>
            <a:ext cx="10080626" cy="1477328"/>
          </a:xfrm>
          <a:prstGeom prst="rect">
            <a:avLst/>
          </a:prstGeom>
        </p:spPr>
        <p:txBody>
          <a:bodyPr vert="horz" wrap="square" lIns="0" tIns="0" rIns="0" bIns="0" rtlCol="0" anchor="ctr" anchorCtr="0">
            <a:spAutoFit/>
          </a:bodyPr>
          <a:lstStyle>
            <a:lvl1pPr>
              <a:defRPr sz="4800" baseline="0">
                <a:solidFill>
                  <a:schemeClr val="bg1"/>
                </a:solidFill>
              </a:defRPr>
            </a:lvl1pPr>
          </a:lstStyle>
          <a:p>
            <a:r>
              <a:rPr lang="en-US" dirty="0"/>
              <a:t>CLICK TO EDIT MASTER </a:t>
            </a:r>
            <a:br>
              <a:rPr lang="en-US" dirty="0"/>
            </a:br>
            <a:r>
              <a:rPr lang="en-US" dirty="0"/>
              <a:t>TITLE STYLE</a:t>
            </a:r>
          </a:p>
        </p:txBody>
      </p:sp>
      <p:pic>
        <p:nvPicPr>
          <p:cNvPr id="9" name="Picture 5">
            <a:extLst>
              <a:ext uri="{FF2B5EF4-FFF2-40B4-BE49-F238E27FC236}">
                <a16:creationId xmlns:a16="http://schemas.microsoft.com/office/drawing/2014/main" id="{A63DACF4-4E46-415A-A3C4-D0D1ED028739}"/>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rot="16200000">
            <a:off x="-163946" y="5987462"/>
            <a:ext cx="1022693" cy="283752"/>
          </a:xfrm>
          <a:prstGeom prst="rect">
            <a:avLst/>
          </a:prstGeom>
        </p:spPr>
      </p:pic>
      <p:cxnSp>
        <p:nvCxnSpPr>
          <p:cNvPr id="6" name="Straight Connector 11">
            <a:extLst>
              <a:ext uri="{FF2B5EF4-FFF2-40B4-BE49-F238E27FC236}">
                <a16:creationId xmlns:a16="http://schemas.microsoft.com/office/drawing/2014/main" id="{41DC2263-F059-C947-B176-ECE4B9691AA5}"/>
              </a:ext>
            </a:extLst>
          </p:cNvPr>
          <p:cNvCxnSpPr>
            <a:cxnSpLocks/>
          </p:cNvCxnSpPr>
          <p:nvPr userDrawn="1"/>
        </p:nvCxnSpPr>
        <p:spPr>
          <a:xfrm>
            <a:off x="695325" y="0"/>
            <a:ext cx="0" cy="6857999"/>
          </a:xfrm>
          <a:prstGeom prst="line">
            <a:avLst/>
          </a:prstGeom>
          <a:ln>
            <a:solidFill>
              <a:srgbClr val="C9CCD4">
                <a:alpha val="6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240487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1" name="Picture 5">
            <a:extLst>
              <a:ext uri="{FF2B5EF4-FFF2-40B4-BE49-F238E27FC236}">
                <a16:creationId xmlns:a16="http://schemas.microsoft.com/office/drawing/2014/main" id="{C2E171EE-8B5E-42A2-A0AF-E426BE9D408D}"/>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rot="16200000">
            <a:off x="-163946" y="5987462"/>
            <a:ext cx="1022693" cy="283752"/>
          </a:xfrm>
          <a:prstGeom prst="rect">
            <a:avLst/>
          </a:prstGeom>
        </p:spPr>
      </p:pic>
      <p:sp>
        <p:nvSpPr>
          <p:cNvPr id="4" name="Title Placeholder 1">
            <a:extLst>
              <a:ext uri="{FF2B5EF4-FFF2-40B4-BE49-F238E27FC236}">
                <a16:creationId xmlns:a16="http://schemas.microsoft.com/office/drawing/2014/main" id="{18F03CA8-9070-447E-BD2F-7EA5A162367D}"/>
              </a:ext>
            </a:extLst>
          </p:cNvPr>
          <p:cNvSpPr>
            <a:spLocks noGrp="1"/>
          </p:cNvSpPr>
          <p:nvPr>
            <p:ph type="title" hasCustomPrompt="1"/>
          </p:nvPr>
        </p:nvSpPr>
        <p:spPr>
          <a:xfrm>
            <a:off x="1416049" y="2690336"/>
            <a:ext cx="10080626" cy="1477328"/>
          </a:xfrm>
          <a:prstGeom prst="rect">
            <a:avLst/>
          </a:prstGeom>
        </p:spPr>
        <p:txBody>
          <a:bodyPr vert="horz" wrap="square" lIns="0" tIns="0" rIns="0" bIns="0" rtlCol="0" anchor="ctr" anchorCtr="0">
            <a:spAutoFit/>
          </a:bodyPr>
          <a:lstStyle>
            <a:lvl1pPr>
              <a:defRPr sz="4800" baseline="0">
                <a:solidFill>
                  <a:schemeClr val="bg1"/>
                </a:solidFill>
              </a:defRPr>
            </a:lvl1pPr>
          </a:lstStyle>
          <a:p>
            <a:r>
              <a:rPr lang="en-US" dirty="0"/>
              <a:t>CLICK TO EDIT MASTER </a:t>
            </a:r>
            <a:br>
              <a:rPr lang="en-US" dirty="0"/>
            </a:br>
            <a:r>
              <a:rPr lang="en-US" dirty="0"/>
              <a:t>TITLE STYLE</a:t>
            </a:r>
          </a:p>
        </p:txBody>
      </p:sp>
      <p:cxnSp>
        <p:nvCxnSpPr>
          <p:cNvPr id="6" name="Straight Connector 11">
            <a:extLst>
              <a:ext uri="{FF2B5EF4-FFF2-40B4-BE49-F238E27FC236}">
                <a16:creationId xmlns:a16="http://schemas.microsoft.com/office/drawing/2014/main" id="{7FF26F70-AD7E-084B-A50F-5A3353AF8A0A}"/>
              </a:ext>
            </a:extLst>
          </p:cNvPr>
          <p:cNvCxnSpPr>
            <a:cxnSpLocks/>
          </p:cNvCxnSpPr>
          <p:nvPr userDrawn="1"/>
        </p:nvCxnSpPr>
        <p:spPr>
          <a:xfrm>
            <a:off x="695325" y="0"/>
            <a:ext cx="0" cy="6857999"/>
          </a:xfrm>
          <a:prstGeom prst="line">
            <a:avLst/>
          </a:prstGeom>
          <a:ln>
            <a:solidFill>
              <a:srgbClr val="C9CCD4">
                <a:alpha val="6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01635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ark: Title 0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itle Placeholder 1">
            <a:extLst>
              <a:ext uri="{FF2B5EF4-FFF2-40B4-BE49-F238E27FC236}">
                <a16:creationId xmlns:a16="http://schemas.microsoft.com/office/drawing/2014/main" id="{2D56C8E4-7280-441C-892A-741F8B734CB8}"/>
              </a:ext>
            </a:extLst>
          </p:cNvPr>
          <p:cNvSpPr>
            <a:spLocks noGrp="1"/>
          </p:cNvSpPr>
          <p:nvPr>
            <p:ph type="title" hasCustomPrompt="1"/>
          </p:nvPr>
        </p:nvSpPr>
        <p:spPr>
          <a:xfrm>
            <a:off x="1416049" y="1321200"/>
            <a:ext cx="6659564" cy="1477328"/>
          </a:xfrm>
          <a:prstGeom prst="rect">
            <a:avLst/>
          </a:prstGeom>
        </p:spPr>
        <p:txBody>
          <a:bodyPr vert="horz" wrap="square" lIns="0" tIns="0" rIns="0" bIns="0" rtlCol="0" anchor="b" anchorCtr="0">
            <a:spAutoFit/>
          </a:bodyPr>
          <a:lstStyle>
            <a:lvl1pPr>
              <a:defRPr sz="4800" baseline="0">
                <a:solidFill>
                  <a:schemeClr val="bg1"/>
                </a:solidFill>
              </a:defRPr>
            </a:lvl1pPr>
          </a:lstStyle>
          <a:p>
            <a:r>
              <a:rPr lang="en-US" dirty="0"/>
              <a:t>CLICK TO EDIT MASTER TITLE STYLE</a:t>
            </a:r>
          </a:p>
        </p:txBody>
      </p:sp>
      <p:pic>
        <p:nvPicPr>
          <p:cNvPr id="5" name="Picture 5">
            <a:extLst>
              <a:ext uri="{FF2B5EF4-FFF2-40B4-BE49-F238E27FC236}">
                <a16:creationId xmlns:a16="http://schemas.microsoft.com/office/drawing/2014/main" id="{22D2FD82-3B4D-4273-8922-8117DABDC2F9}"/>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rot="16200000">
            <a:off x="-163946" y="5987462"/>
            <a:ext cx="1022693" cy="283752"/>
          </a:xfrm>
          <a:prstGeom prst="rect">
            <a:avLst/>
          </a:prstGeom>
        </p:spPr>
      </p:pic>
      <p:sp>
        <p:nvSpPr>
          <p:cNvPr id="15" name="Текст 14">
            <a:extLst>
              <a:ext uri="{FF2B5EF4-FFF2-40B4-BE49-F238E27FC236}">
                <a16:creationId xmlns:a16="http://schemas.microsoft.com/office/drawing/2014/main" id="{63746D72-5704-400D-A655-44F6B69FEFB8}"/>
              </a:ext>
            </a:extLst>
          </p:cNvPr>
          <p:cNvSpPr>
            <a:spLocks noGrp="1"/>
          </p:cNvSpPr>
          <p:nvPr>
            <p:ph type="body" sz="quarter" idx="10" hasCustomPrompt="1"/>
          </p:nvPr>
        </p:nvSpPr>
        <p:spPr>
          <a:xfrm>
            <a:off x="1416049" y="3735388"/>
            <a:ext cx="6659561" cy="288000"/>
          </a:xfrm>
          <a:prstGeom prst="rect">
            <a:avLst/>
          </a:prstGeom>
        </p:spPr>
        <p:txBody>
          <a:bodyPr wrap="square" lIns="0" tIns="0" rIns="0" bIns="0">
            <a:spAutoFit/>
          </a:bodyPr>
          <a:lstStyle>
            <a:lvl1pPr marL="0" indent="0">
              <a:buFontTx/>
              <a:buNone/>
              <a:defRPr sz="1400" b="0" i="0">
                <a:solidFill>
                  <a:schemeClr val="tx2">
                    <a:lumMod val="20000"/>
                    <a:lumOff val="80000"/>
                  </a:schemeClr>
                </a:solidFill>
                <a:latin typeface="Roboto" panose="02000000000000000000" pitchFamily="2" charset="0"/>
                <a:ea typeface="Roboto" panose="02000000000000000000" pitchFamily="2" charset="0"/>
                <a:cs typeface="Roboto" panose="02000000000000000000" pitchFamily="2" charset="0"/>
              </a:defRPr>
            </a:lvl1pPr>
          </a:lstStyle>
          <a:p>
            <a:pPr lvl="0"/>
            <a:r>
              <a:rPr lang="en-US" dirty="0"/>
              <a:t>Second headline</a:t>
            </a:r>
          </a:p>
        </p:txBody>
      </p:sp>
      <p:sp>
        <p:nvSpPr>
          <p:cNvPr id="9" name="Прямоугольник 8">
            <a:extLst>
              <a:ext uri="{FF2B5EF4-FFF2-40B4-BE49-F238E27FC236}">
                <a16:creationId xmlns:a16="http://schemas.microsoft.com/office/drawing/2014/main" id="{A4F771DE-4B2E-4F2E-A2FC-F2C058A34399}"/>
              </a:ext>
            </a:extLst>
          </p:cNvPr>
          <p:cNvSpPr/>
          <p:nvPr userDrawn="1"/>
        </p:nvSpPr>
        <p:spPr>
          <a:xfrm>
            <a:off x="1416049" y="3112293"/>
            <a:ext cx="598479" cy="59532"/>
          </a:xfrm>
          <a:prstGeom prst="rect">
            <a:avLst/>
          </a:prstGeom>
          <a:solidFill>
            <a:srgbClr val="E306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dirty="0"/>
          </a:p>
        </p:txBody>
      </p:sp>
      <p:cxnSp>
        <p:nvCxnSpPr>
          <p:cNvPr id="7" name="Straight Connector 11">
            <a:extLst>
              <a:ext uri="{FF2B5EF4-FFF2-40B4-BE49-F238E27FC236}">
                <a16:creationId xmlns:a16="http://schemas.microsoft.com/office/drawing/2014/main" id="{B07FAAD5-2D80-D54B-9265-6168DD63BD55}"/>
              </a:ext>
            </a:extLst>
          </p:cNvPr>
          <p:cNvCxnSpPr>
            <a:cxnSpLocks/>
          </p:cNvCxnSpPr>
          <p:nvPr userDrawn="1"/>
        </p:nvCxnSpPr>
        <p:spPr>
          <a:xfrm>
            <a:off x="695325" y="0"/>
            <a:ext cx="0" cy="6857999"/>
          </a:xfrm>
          <a:prstGeom prst="line">
            <a:avLst/>
          </a:prstGeom>
          <a:ln>
            <a:solidFill>
              <a:srgbClr val="C9CCD4">
                <a:alpha val="6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951708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ark: Title speaker">
    <p:bg>
      <p:bgPr>
        <a:solidFill>
          <a:srgbClr val="172226"/>
        </a:solidFill>
        <a:effectLst/>
      </p:bgPr>
    </p:bg>
    <p:spTree>
      <p:nvGrpSpPr>
        <p:cNvPr id="1" name=""/>
        <p:cNvGrpSpPr/>
        <p:nvPr/>
      </p:nvGrpSpPr>
      <p:grpSpPr>
        <a:xfrm>
          <a:off x="0" y="0"/>
          <a:ext cx="0" cy="0"/>
          <a:chOff x="0" y="0"/>
          <a:chExt cx="0" cy="0"/>
        </a:xfrm>
      </p:grpSpPr>
      <p:sp>
        <p:nvSpPr>
          <p:cNvPr id="8" name="Title Placeholder 1">
            <a:extLst>
              <a:ext uri="{FF2B5EF4-FFF2-40B4-BE49-F238E27FC236}">
                <a16:creationId xmlns:a16="http://schemas.microsoft.com/office/drawing/2014/main" id="{2D56C8E4-7280-441C-892A-741F8B734CB8}"/>
              </a:ext>
            </a:extLst>
          </p:cNvPr>
          <p:cNvSpPr>
            <a:spLocks noGrp="1"/>
          </p:cNvSpPr>
          <p:nvPr>
            <p:ph type="title" hasCustomPrompt="1"/>
          </p:nvPr>
        </p:nvSpPr>
        <p:spPr>
          <a:xfrm>
            <a:off x="1416049" y="1321200"/>
            <a:ext cx="6659564" cy="1477328"/>
          </a:xfrm>
          <a:prstGeom prst="rect">
            <a:avLst/>
          </a:prstGeom>
        </p:spPr>
        <p:txBody>
          <a:bodyPr vert="horz" wrap="square" lIns="0" tIns="0" rIns="0" bIns="0" rtlCol="0" anchor="b" anchorCtr="0">
            <a:spAutoFit/>
          </a:bodyPr>
          <a:lstStyle>
            <a:lvl1pPr>
              <a:defRPr sz="4800" baseline="0">
                <a:solidFill>
                  <a:schemeClr val="bg1"/>
                </a:solidFill>
              </a:defRPr>
            </a:lvl1pPr>
          </a:lstStyle>
          <a:p>
            <a:r>
              <a:rPr lang="en-US" dirty="0"/>
              <a:t>CLICK TO EDIT MASTER TITLE STYLE</a:t>
            </a:r>
          </a:p>
        </p:txBody>
      </p:sp>
      <p:pic>
        <p:nvPicPr>
          <p:cNvPr id="5" name="Picture 5">
            <a:extLst>
              <a:ext uri="{FF2B5EF4-FFF2-40B4-BE49-F238E27FC236}">
                <a16:creationId xmlns:a16="http://schemas.microsoft.com/office/drawing/2014/main" id="{22D2FD82-3B4D-4273-8922-8117DABDC2F9}"/>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rot="16200000">
            <a:off x="-163946" y="5987462"/>
            <a:ext cx="1022693" cy="283752"/>
          </a:xfrm>
          <a:prstGeom prst="rect">
            <a:avLst/>
          </a:prstGeom>
        </p:spPr>
      </p:pic>
      <p:sp>
        <p:nvSpPr>
          <p:cNvPr id="15" name="Текст 14">
            <a:extLst>
              <a:ext uri="{FF2B5EF4-FFF2-40B4-BE49-F238E27FC236}">
                <a16:creationId xmlns:a16="http://schemas.microsoft.com/office/drawing/2014/main" id="{63746D72-5704-400D-A655-44F6B69FEFB8}"/>
              </a:ext>
            </a:extLst>
          </p:cNvPr>
          <p:cNvSpPr>
            <a:spLocks noGrp="1"/>
          </p:cNvSpPr>
          <p:nvPr>
            <p:ph type="body" sz="quarter" idx="10" hasCustomPrompt="1"/>
          </p:nvPr>
        </p:nvSpPr>
        <p:spPr>
          <a:xfrm>
            <a:off x="1416049" y="3735388"/>
            <a:ext cx="6659549" cy="288000"/>
          </a:xfrm>
          <a:prstGeom prst="rect">
            <a:avLst/>
          </a:prstGeom>
        </p:spPr>
        <p:txBody>
          <a:bodyPr wrap="square" lIns="0" tIns="0" rIns="0" bIns="0">
            <a:spAutoFit/>
          </a:bodyPr>
          <a:lstStyle>
            <a:lvl1pPr marL="0" indent="0">
              <a:buFontTx/>
              <a:buNone/>
              <a:defRPr sz="1400" b="0" i="0">
                <a:solidFill>
                  <a:srgbClr val="787F92"/>
                </a:solidFill>
                <a:latin typeface="Roboto" panose="02000000000000000000" pitchFamily="2" charset="0"/>
                <a:ea typeface="Roboto" panose="02000000000000000000" pitchFamily="2" charset="0"/>
                <a:cs typeface="Roboto" panose="02000000000000000000" pitchFamily="2" charset="0"/>
              </a:defRPr>
            </a:lvl1pPr>
          </a:lstStyle>
          <a:p>
            <a:pPr lvl="0"/>
            <a:r>
              <a:rPr lang="en-US" dirty="0"/>
              <a:t>Second headline</a:t>
            </a:r>
          </a:p>
        </p:txBody>
      </p:sp>
      <p:sp>
        <p:nvSpPr>
          <p:cNvPr id="7" name="Текст 14">
            <a:extLst>
              <a:ext uri="{FF2B5EF4-FFF2-40B4-BE49-F238E27FC236}">
                <a16:creationId xmlns:a16="http://schemas.microsoft.com/office/drawing/2014/main" id="{5D91E3E2-C624-46AF-BCC9-BD9244667A1A}"/>
              </a:ext>
            </a:extLst>
          </p:cNvPr>
          <p:cNvSpPr>
            <a:spLocks noGrp="1"/>
          </p:cNvSpPr>
          <p:nvPr>
            <p:ph type="body" sz="quarter" idx="11" hasCustomPrompt="1"/>
          </p:nvPr>
        </p:nvSpPr>
        <p:spPr>
          <a:xfrm>
            <a:off x="1416050" y="5277823"/>
            <a:ext cx="3960000" cy="851515"/>
          </a:xfrm>
          <a:prstGeom prst="rect">
            <a:avLst/>
          </a:prstGeom>
        </p:spPr>
        <p:txBody>
          <a:bodyPr lIns="0" tIns="0" rIns="0" bIns="0" anchor="b" anchorCtr="0">
            <a:spAutoFit/>
          </a:bodyPr>
          <a:lstStyle>
            <a:lvl1pPr marL="0" indent="0">
              <a:lnSpc>
                <a:spcPct val="100000"/>
              </a:lnSpc>
              <a:buFontTx/>
              <a:buNone/>
              <a:defRPr sz="1400" b="0" i="0">
                <a:solidFill>
                  <a:srgbClr val="787F92"/>
                </a:solidFill>
                <a:latin typeface="Roboto" panose="02000000000000000000" pitchFamily="2" charset="0"/>
                <a:ea typeface="Roboto" panose="02000000000000000000" pitchFamily="2" charset="0"/>
                <a:cs typeface="Roboto" panose="02000000000000000000" pitchFamily="2" charset="0"/>
              </a:defRPr>
            </a:lvl1pPr>
          </a:lstStyle>
          <a:p>
            <a:pPr lvl="0"/>
            <a:r>
              <a:rPr lang="en-US" dirty="0"/>
              <a:t>Speaker</a:t>
            </a:r>
            <a:r>
              <a:rPr lang="ru-RU" dirty="0"/>
              <a:t> </a:t>
            </a:r>
            <a:r>
              <a:rPr lang="en-US" dirty="0"/>
              <a:t>name, position</a:t>
            </a:r>
          </a:p>
          <a:p>
            <a:pPr lvl="0"/>
            <a:r>
              <a:rPr lang="en-US" dirty="0"/>
              <a:t>Conference name</a:t>
            </a:r>
          </a:p>
          <a:p>
            <a:pPr lvl="0"/>
            <a:r>
              <a:rPr lang="en-US" dirty="0"/>
              <a:t>Date, location</a:t>
            </a:r>
          </a:p>
        </p:txBody>
      </p:sp>
      <p:sp>
        <p:nvSpPr>
          <p:cNvPr id="9" name="Прямоугольник 8">
            <a:extLst>
              <a:ext uri="{FF2B5EF4-FFF2-40B4-BE49-F238E27FC236}">
                <a16:creationId xmlns:a16="http://schemas.microsoft.com/office/drawing/2014/main" id="{B2EE6BB9-A508-401D-9B50-75CC70E76E8D}"/>
              </a:ext>
            </a:extLst>
          </p:cNvPr>
          <p:cNvSpPr/>
          <p:nvPr userDrawn="1"/>
        </p:nvSpPr>
        <p:spPr>
          <a:xfrm>
            <a:off x="1416049" y="3112293"/>
            <a:ext cx="598479" cy="59532"/>
          </a:xfrm>
          <a:prstGeom prst="rect">
            <a:avLst/>
          </a:prstGeom>
          <a:solidFill>
            <a:srgbClr val="E306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dirty="0"/>
          </a:p>
        </p:txBody>
      </p:sp>
      <p:cxnSp>
        <p:nvCxnSpPr>
          <p:cNvPr id="10" name="Straight Connector 11">
            <a:extLst>
              <a:ext uri="{FF2B5EF4-FFF2-40B4-BE49-F238E27FC236}">
                <a16:creationId xmlns:a16="http://schemas.microsoft.com/office/drawing/2014/main" id="{0C82F62C-211F-5642-A3EA-1C0E048EEC05}"/>
              </a:ext>
            </a:extLst>
          </p:cNvPr>
          <p:cNvCxnSpPr>
            <a:cxnSpLocks/>
          </p:cNvCxnSpPr>
          <p:nvPr userDrawn="1"/>
        </p:nvCxnSpPr>
        <p:spPr>
          <a:xfrm>
            <a:off x="695325" y="0"/>
            <a:ext cx="0" cy="6857999"/>
          </a:xfrm>
          <a:prstGeom prst="line">
            <a:avLst/>
          </a:prstGeom>
          <a:ln>
            <a:solidFill>
              <a:srgbClr val="C9CCD4">
                <a:alpha val="6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1402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ight: Title 0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itle Placeholder 1">
            <a:extLst>
              <a:ext uri="{FF2B5EF4-FFF2-40B4-BE49-F238E27FC236}">
                <a16:creationId xmlns:a16="http://schemas.microsoft.com/office/drawing/2014/main" id="{2D56C8E4-7280-441C-892A-741F8B734CB8}"/>
              </a:ext>
            </a:extLst>
          </p:cNvPr>
          <p:cNvSpPr>
            <a:spLocks noGrp="1"/>
          </p:cNvSpPr>
          <p:nvPr>
            <p:ph type="title" hasCustomPrompt="1"/>
          </p:nvPr>
        </p:nvSpPr>
        <p:spPr>
          <a:xfrm>
            <a:off x="1416049" y="1321200"/>
            <a:ext cx="6659564" cy="1477328"/>
          </a:xfrm>
          <a:prstGeom prst="rect">
            <a:avLst/>
          </a:prstGeom>
        </p:spPr>
        <p:txBody>
          <a:bodyPr vert="horz" wrap="square" lIns="0" tIns="0" rIns="0" bIns="0" rtlCol="0" anchor="b" anchorCtr="0">
            <a:spAutoFit/>
          </a:bodyPr>
          <a:lstStyle>
            <a:lvl1pPr>
              <a:defRPr sz="4800" baseline="0">
                <a:solidFill>
                  <a:srgbClr val="172226"/>
                </a:solidFill>
              </a:defRPr>
            </a:lvl1pPr>
          </a:lstStyle>
          <a:p>
            <a:r>
              <a:rPr lang="en-US" dirty="0"/>
              <a:t>CLICK TO EDIT MASTER TITLE STYLE</a:t>
            </a:r>
          </a:p>
        </p:txBody>
      </p:sp>
      <p:sp>
        <p:nvSpPr>
          <p:cNvPr id="15" name="Текст 14">
            <a:extLst>
              <a:ext uri="{FF2B5EF4-FFF2-40B4-BE49-F238E27FC236}">
                <a16:creationId xmlns:a16="http://schemas.microsoft.com/office/drawing/2014/main" id="{63746D72-5704-400D-A655-44F6B69FEFB8}"/>
              </a:ext>
            </a:extLst>
          </p:cNvPr>
          <p:cNvSpPr>
            <a:spLocks noGrp="1"/>
          </p:cNvSpPr>
          <p:nvPr>
            <p:ph type="body" sz="quarter" idx="10" hasCustomPrompt="1"/>
          </p:nvPr>
        </p:nvSpPr>
        <p:spPr>
          <a:xfrm>
            <a:off x="1416049" y="3735388"/>
            <a:ext cx="6659563" cy="288000"/>
          </a:xfrm>
          <a:prstGeom prst="rect">
            <a:avLst/>
          </a:prstGeom>
        </p:spPr>
        <p:txBody>
          <a:bodyPr wrap="square" lIns="0" tIns="0" rIns="0" bIns="0">
            <a:spAutoFit/>
          </a:bodyPr>
          <a:lstStyle>
            <a:lvl1pPr marL="0" indent="0">
              <a:buFontTx/>
              <a:buNone/>
              <a:defRPr sz="1400" b="0" i="0">
                <a:solidFill>
                  <a:srgbClr val="787F92"/>
                </a:solidFill>
                <a:latin typeface="Roboto" panose="02000000000000000000" pitchFamily="2" charset="0"/>
                <a:ea typeface="Roboto" panose="02000000000000000000" pitchFamily="2" charset="0"/>
                <a:cs typeface="Roboto" panose="02000000000000000000" pitchFamily="2" charset="0"/>
              </a:defRPr>
            </a:lvl1pPr>
          </a:lstStyle>
          <a:p>
            <a:pPr lvl="0"/>
            <a:r>
              <a:rPr lang="en-US" dirty="0"/>
              <a:t>Second headline</a:t>
            </a:r>
          </a:p>
        </p:txBody>
      </p:sp>
      <p:sp>
        <p:nvSpPr>
          <p:cNvPr id="7" name="Прямоугольник 6">
            <a:extLst>
              <a:ext uri="{FF2B5EF4-FFF2-40B4-BE49-F238E27FC236}">
                <a16:creationId xmlns:a16="http://schemas.microsoft.com/office/drawing/2014/main" id="{16CFB5D8-0B2B-478D-BC96-C9FBF93E3871}"/>
              </a:ext>
            </a:extLst>
          </p:cNvPr>
          <p:cNvSpPr/>
          <p:nvPr userDrawn="1"/>
        </p:nvSpPr>
        <p:spPr>
          <a:xfrm>
            <a:off x="1416049" y="3112293"/>
            <a:ext cx="598479" cy="59532"/>
          </a:xfrm>
          <a:prstGeom prst="rect">
            <a:avLst/>
          </a:prstGeom>
          <a:solidFill>
            <a:srgbClr val="E306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dirty="0"/>
          </a:p>
        </p:txBody>
      </p:sp>
      <p:pic>
        <p:nvPicPr>
          <p:cNvPr id="9" name="Picture 8">
            <a:extLst>
              <a:ext uri="{FF2B5EF4-FFF2-40B4-BE49-F238E27FC236}">
                <a16:creationId xmlns:a16="http://schemas.microsoft.com/office/drawing/2014/main" id="{7C3BC4C7-8082-9C45-AB94-69E7E04B0E0A}"/>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rot="16200000">
            <a:off x="-163422" y="5987296"/>
            <a:ext cx="1022693" cy="284081"/>
          </a:xfrm>
          <a:prstGeom prst="rect">
            <a:avLst/>
          </a:prstGeom>
        </p:spPr>
      </p:pic>
      <p:cxnSp>
        <p:nvCxnSpPr>
          <p:cNvPr id="10" name="Straight Connector 11">
            <a:extLst>
              <a:ext uri="{FF2B5EF4-FFF2-40B4-BE49-F238E27FC236}">
                <a16:creationId xmlns:a16="http://schemas.microsoft.com/office/drawing/2014/main" id="{34C90FCF-B117-3D47-882D-7818CEE56A97}"/>
              </a:ext>
            </a:extLst>
          </p:cNvPr>
          <p:cNvCxnSpPr>
            <a:cxnSpLocks/>
          </p:cNvCxnSpPr>
          <p:nvPr userDrawn="1"/>
        </p:nvCxnSpPr>
        <p:spPr>
          <a:xfrm>
            <a:off x="695325" y="1"/>
            <a:ext cx="0" cy="6857999"/>
          </a:xfrm>
          <a:prstGeom prst="line">
            <a:avLst/>
          </a:prstGeom>
          <a:ln>
            <a:solidFill>
              <a:srgbClr val="787F92">
                <a:alpha val="6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9645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Light: Title 0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itle Placeholder 1">
            <a:extLst>
              <a:ext uri="{FF2B5EF4-FFF2-40B4-BE49-F238E27FC236}">
                <a16:creationId xmlns:a16="http://schemas.microsoft.com/office/drawing/2014/main" id="{2D56C8E4-7280-441C-892A-741F8B734CB8}"/>
              </a:ext>
            </a:extLst>
          </p:cNvPr>
          <p:cNvSpPr>
            <a:spLocks noGrp="1"/>
          </p:cNvSpPr>
          <p:nvPr>
            <p:ph type="title" hasCustomPrompt="1"/>
          </p:nvPr>
        </p:nvSpPr>
        <p:spPr>
          <a:xfrm>
            <a:off x="1416049" y="1321200"/>
            <a:ext cx="6659564" cy="1477328"/>
          </a:xfrm>
          <a:prstGeom prst="rect">
            <a:avLst/>
          </a:prstGeom>
        </p:spPr>
        <p:txBody>
          <a:bodyPr vert="horz" wrap="square" lIns="0" tIns="0" rIns="0" bIns="0" rtlCol="0" anchor="b" anchorCtr="0">
            <a:spAutoFit/>
          </a:bodyPr>
          <a:lstStyle>
            <a:lvl1pPr>
              <a:defRPr sz="4800" baseline="0">
                <a:solidFill>
                  <a:srgbClr val="172226"/>
                </a:solidFill>
              </a:defRPr>
            </a:lvl1pPr>
          </a:lstStyle>
          <a:p>
            <a:r>
              <a:rPr lang="en-US" dirty="0"/>
              <a:t>CLICK TO EDIT MASTER TITLE STYLE</a:t>
            </a:r>
          </a:p>
        </p:txBody>
      </p:sp>
      <p:sp>
        <p:nvSpPr>
          <p:cNvPr id="15" name="Текст 14">
            <a:extLst>
              <a:ext uri="{FF2B5EF4-FFF2-40B4-BE49-F238E27FC236}">
                <a16:creationId xmlns:a16="http://schemas.microsoft.com/office/drawing/2014/main" id="{63746D72-5704-400D-A655-44F6B69FEFB8}"/>
              </a:ext>
            </a:extLst>
          </p:cNvPr>
          <p:cNvSpPr>
            <a:spLocks noGrp="1"/>
          </p:cNvSpPr>
          <p:nvPr>
            <p:ph type="body" sz="quarter" idx="10" hasCustomPrompt="1"/>
          </p:nvPr>
        </p:nvSpPr>
        <p:spPr>
          <a:xfrm>
            <a:off x="1416049" y="3735388"/>
            <a:ext cx="6659563" cy="288000"/>
          </a:xfrm>
          <a:prstGeom prst="rect">
            <a:avLst/>
          </a:prstGeom>
        </p:spPr>
        <p:txBody>
          <a:bodyPr wrap="square" lIns="0" tIns="0" rIns="0" bIns="0">
            <a:spAutoFit/>
          </a:bodyPr>
          <a:lstStyle>
            <a:lvl1pPr marL="0" indent="0">
              <a:buFontTx/>
              <a:buNone/>
              <a:defRPr sz="1400" b="0" i="0">
                <a:solidFill>
                  <a:srgbClr val="787F92"/>
                </a:solidFill>
                <a:latin typeface="Roboto" panose="02000000000000000000" pitchFamily="2" charset="0"/>
                <a:ea typeface="Roboto" panose="02000000000000000000" pitchFamily="2" charset="0"/>
                <a:cs typeface="Roboto" panose="02000000000000000000" pitchFamily="2" charset="0"/>
              </a:defRPr>
            </a:lvl1pPr>
          </a:lstStyle>
          <a:p>
            <a:pPr lvl="0"/>
            <a:r>
              <a:rPr lang="en-US" dirty="0"/>
              <a:t>Second headline</a:t>
            </a:r>
          </a:p>
        </p:txBody>
      </p:sp>
      <p:sp>
        <p:nvSpPr>
          <p:cNvPr id="7" name="Прямоугольник 6">
            <a:extLst>
              <a:ext uri="{FF2B5EF4-FFF2-40B4-BE49-F238E27FC236}">
                <a16:creationId xmlns:a16="http://schemas.microsoft.com/office/drawing/2014/main" id="{1DED6A94-9369-47FB-8826-A89EC6B258C7}"/>
              </a:ext>
            </a:extLst>
          </p:cNvPr>
          <p:cNvSpPr/>
          <p:nvPr userDrawn="1"/>
        </p:nvSpPr>
        <p:spPr>
          <a:xfrm>
            <a:off x="1416049" y="3112293"/>
            <a:ext cx="598479" cy="59532"/>
          </a:xfrm>
          <a:prstGeom prst="rect">
            <a:avLst/>
          </a:prstGeom>
          <a:solidFill>
            <a:srgbClr val="E306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dirty="0"/>
          </a:p>
        </p:txBody>
      </p:sp>
      <p:pic>
        <p:nvPicPr>
          <p:cNvPr id="9" name="Picture 8">
            <a:extLst>
              <a:ext uri="{FF2B5EF4-FFF2-40B4-BE49-F238E27FC236}">
                <a16:creationId xmlns:a16="http://schemas.microsoft.com/office/drawing/2014/main" id="{25A05C43-A33F-4542-BA2D-2928DFCCDEF0}"/>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rot="16200000">
            <a:off x="-163422" y="5987296"/>
            <a:ext cx="1022693" cy="284081"/>
          </a:xfrm>
          <a:prstGeom prst="rect">
            <a:avLst/>
          </a:prstGeom>
        </p:spPr>
      </p:pic>
      <p:cxnSp>
        <p:nvCxnSpPr>
          <p:cNvPr id="10" name="Straight Connector 11">
            <a:extLst>
              <a:ext uri="{FF2B5EF4-FFF2-40B4-BE49-F238E27FC236}">
                <a16:creationId xmlns:a16="http://schemas.microsoft.com/office/drawing/2014/main" id="{295BF9DA-C27D-0544-93F1-50312B05CB73}"/>
              </a:ext>
            </a:extLst>
          </p:cNvPr>
          <p:cNvCxnSpPr>
            <a:cxnSpLocks/>
          </p:cNvCxnSpPr>
          <p:nvPr userDrawn="1"/>
        </p:nvCxnSpPr>
        <p:spPr>
          <a:xfrm>
            <a:off x="695325" y="1"/>
            <a:ext cx="0" cy="6857999"/>
          </a:xfrm>
          <a:prstGeom prst="line">
            <a:avLst/>
          </a:prstGeom>
          <a:ln>
            <a:solidFill>
              <a:srgbClr val="787F92">
                <a:alpha val="6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47447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ight: Title speaker">
    <p:bg>
      <p:bgPr>
        <a:solidFill>
          <a:schemeClr val="bg1"/>
        </a:solidFill>
        <a:effectLst/>
      </p:bgPr>
    </p:bg>
    <p:spTree>
      <p:nvGrpSpPr>
        <p:cNvPr id="1" name=""/>
        <p:cNvGrpSpPr/>
        <p:nvPr/>
      </p:nvGrpSpPr>
      <p:grpSpPr>
        <a:xfrm>
          <a:off x="0" y="0"/>
          <a:ext cx="0" cy="0"/>
          <a:chOff x="0" y="0"/>
          <a:chExt cx="0" cy="0"/>
        </a:xfrm>
      </p:grpSpPr>
      <p:sp>
        <p:nvSpPr>
          <p:cNvPr id="8" name="Title Placeholder 1">
            <a:extLst>
              <a:ext uri="{FF2B5EF4-FFF2-40B4-BE49-F238E27FC236}">
                <a16:creationId xmlns:a16="http://schemas.microsoft.com/office/drawing/2014/main" id="{2D56C8E4-7280-441C-892A-741F8B734CB8}"/>
              </a:ext>
            </a:extLst>
          </p:cNvPr>
          <p:cNvSpPr>
            <a:spLocks noGrp="1"/>
          </p:cNvSpPr>
          <p:nvPr>
            <p:ph type="title" hasCustomPrompt="1"/>
          </p:nvPr>
        </p:nvSpPr>
        <p:spPr>
          <a:xfrm>
            <a:off x="1416049" y="1321200"/>
            <a:ext cx="6659564" cy="1477328"/>
          </a:xfrm>
          <a:prstGeom prst="rect">
            <a:avLst/>
          </a:prstGeom>
        </p:spPr>
        <p:txBody>
          <a:bodyPr vert="horz" wrap="square" lIns="0" tIns="0" rIns="0" bIns="0" rtlCol="0" anchor="b" anchorCtr="0">
            <a:spAutoFit/>
          </a:bodyPr>
          <a:lstStyle>
            <a:lvl1pPr>
              <a:defRPr sz="4800" baseline="0">
                <a:solidFill>
                  <a:srgbClr val="172226"/>
                </a:solidFill>
              </a:defRPr>
            </a:lvl1pPr>
          </a:lstStyle>
          <a:p>
            <a:r>
              <a:rPr lang="en-US" dirty="0"/>
              <a:t>CLICK TO EDIT MASTER TITLE STYLE</a:t>
            </a:r>
          </a:p>
        </p:txBody>
      </p:sp>
      <p:cxnSp>
        <p:nvCxnSpPr>
          <p:cNvPr id="4" name="Straight Connector 4">
            <a:extLst>
              <a:ext uri="{FF2B5EF4-FFF2-40B4-BE49-F238E27FC236}">
                <a16:creationId xmlns:a16="http://schemas.microsoft.com/office/drawing/2014/main" id="{F6897BAC-F40E-41A4-90A6-755512341A4F}"/>
              </a:ext>
            </a:extLst>
          </p:cNvPr>
          <p:cNvCxnSpPr>
            <a:cxnSpLocks/>
          </p:cNvCxnSpPr>
          <p:nvPr userDrawn="1"/>
        </p:nvCxnSpPr>
        <p:spPr>
          <a:xfrm>
            <a:off x="674780" y="1"/>
            <a:ext cx="0" cy="6857999"/>
          </a:xfrm>
          <a:prstGeom prst="line">
            <a:avLst/>
          </a:prstGeom>
          <a:ln>
            <a:solidFill>
              <a:schemeClr val="bg1">
                <a:alpha val="40000"/>
              </a:schemeClr>
            </a:solidFill>
          </a:ln>
        </p:spPr>
        <p:style>
          <a:lnRef idx="1">
            <a:schemeClr val="accent1"/>
          </a:lnRef>
          <a:fillRef idx="0">
            <a:schemeClr val="accent1"/>
          </a:fillRef>
          <a:effectRef idx="0">
            <a:schemeClr val="accent1"/>
          </a:effectRef>
          <a:fontRef idx="minor">
            <a:schemeClr val="tx1"/>
          </a:fontRef>
        </p:style>
      </p:cxnSp>
      <p:pic>
        <p:nvPicPr>
          <p:cNvPr id="5" name="Picture 5">
            <a:extLst>
              <a:ext uri="{FF2B5EF4-FFF2-40B4-BE49-F238E27FC236}">
                <a16:creationId xmlns:a16="http://schemas.microsoft.com/office/drawing/2014/main" id="{22D2FD82-3B4D-4273-8922-8117DABDC2F9}"/>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rot="16200000">
            <a:off x="-163946" y="5987462"/>
            <a:ext cx="1022693" cy="283752"/>
          </a:xfrm>
          <a:prstGeom prst="rect">
            <a:avLst/>
          </a:prstGeom>
        </p:spPr>
      </p:pic>
      <p:sp>
        <p:nvSpPr>
          <p:cNvPr id="15" name="Текст 14">
            <a:extLst>
              <a:ext uri="{FF2B5EF4-FFF2-40B4-BE49-F238E27FC236}">
                <a16:creationId xmlns:a16="http://schemas.microsoft.com/office/drawing/2014/main" id="{63746D72-5704-400D-A655-44F6B69FEFB8}"/>
              </a:ext>
            </a:extLst>
          </p:cNvPr>
          <p:cNvSpPr>
            <a:spLocks noGrp="1"/>
          </p:cNvSpPr>
          <p:nvPr>
            <p:ph type="body" sz="quarter" idx="10" hasCustomPrompt="1"/>
          </p:nvPr>
        </p:nvSpPr>
        <p:spPr>
          <a:xfrm>
            <a:off x="1416049" y="3735388"/>
            <a:ext cx="6659563" cy="288000"/>
          </a:xfrm>
          <a:prstGeom prst="rect">
            <a:avLst/>
          </a:prstGeom>
        </p:spPr>
        <p:txBody>
          <a:bodyPr wrap="square" lIns="0" tIns="0" rIns="0" bIns="0">
            <a:spAutoFit/>
          </a:bodyPr>
          <a:lstStyle>
            <a:lvl1pPr marL="0" indent="0">
              <a:buFontTx/>
              <a:buNone/>
              <a:defRPr sz="1400" b="0" i="0">
                <a:solidFill>
                  <a:srgbClr val="787F92"/>
                </a:solidFill>
                <a:latin typeface="Roboto" panose="02000000000000000000" pitchFamily="2" charset="0"/>
                <a:ea typeface="Roboto" panose="02000000000000000000" pitchFamily="2" charset="0"/>
                <a:cs typeface="Roboto" panose="02000000000000000000" pitchFamily="2" charset="0"/>
              </a:defRPr>
            </a:lvl1pPr>
          </a:lstStyle>
          <a:p>
            <a:pPr lvl="0"/>
            <a:r>
              <a:rPr lang="en-US" dirty="0"/>
              <a:t>Second headline</a:t>
            </a:r>
          </a:p>
        </p:txBody>
      </p:sp>
      <p:pic>
        <p:nvPicPr>
          <p:cNvPr id="7" name="Picture 6">
            <a:extLst>
              <a:ext uri="{FF2B5EF4-FFF2-40B4-BE49-F238E27FC236}">
                <a16:creationId xmlns:a16="http://schemas.microsoft.com/office/drawing/2014/main" id="{A4858AFC-92FA-426D-8264-E4FEECABDFBC}"/>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rot="16200000">
            <a:off x="-163422" y="5987296"/>
            <a:ext cx="1022693" cy="284081"/>
          </a:xfrm>
          <a:prstGeom prst="rect">
            <a:avLst/>
          </a:prstGeom>
        </p:spPr>
      </p:pic>
      <p:sp>
        <p:nvSpPr>
          <p:cNvPr id="9" name="Текст 14">
            <a:extLst>
              <a:ext uri="{FF2B5EF4-FFF2-40B4-BE49-F238E27FC236}">
                <a16:creationId xmlns:a16="http://schemas.microsoft.com/office/drawing/2014/main" id="{013CB5ED-72DF-4D8A-9C35-DD113D13E0FC}"/>
              </a:ext>
            </a:extLst>
          </p:cNvPr>
          <p:cNvSpPr>
            <a:spLocks noGrp="1"/>
          </p:cNvSpPr>
          <p:nvPr>
            <p:ph type="body" sz="quarter" idx="11" hasCustomPrompt="1"/>
          </p:nvPr>
        </p:nvSpPr>
        <p:spPr>
          <a:xfrm>
            <a:off x="1416050" y="5277823"/>
            <a:ext cx="3960000" cy="851515"/>
          </a:xfrm>
          <a:prstGeom prst="rect">
            <a:avLst/>
          </a:prstGeom>
        </p:spPr>
        <p:txBody>
          <a:bodyPr lIns="0" tIns="0" rIns="0" bIns="0" anchor="b" anchorCtr="0">
            <a:spAutoFit/>
          </a:bodyPr>
          <a:lstStyle>
            <a:lvl1pPr marL="0" indent="0">
              <a:lnSpc>
                <a:spcPct val="100000"/>
              </a:lnSpc>
              <a:buFontTx/>
              <a:buNone/>
              <a:defRPr sz="1400" b="0" i="0">
                <a:solidFill>
                  <a:srgbClr val="787F92"/>
                </a:solidFill>
                <a:latin typeface="Roboto" panose="02000000000000000000" pitchFamily="2" charset="0"/>
                <a:ea typeface="Roboto" panose="02000000000000000000" pitchFamily="2" charset="0"/>
                <a:cs typeface="Roboto" panose="02000000000000000000" pitchFamily="2" charset="0"/>
              </a:defRPr>
            </a:lvl1pPr>
          </a:lstStyle>
          <a:p>
            <a:pPr lvl="0"/>
            <a:r>
              <a:rPr lang="en-US" dirty="0"/>
              <a:t>Speaker</a:t>
            </a:r>
            <a:r>
              <a:rPr lang="ru-RU" dirty="0"/>
              <a:t> </a:t>
            </a:r>
            <a:r>
              <a:rPr lang="en-US" dirty="0"/>
              <a:t>name, position</a:t>
            </a:r>
          </a:p>
          <a:p>
            <a:pPr lvl="0"/>
            <a:r>
              <a:rPr lang="en-US" dirty="0"/>
              <a:t>Conference name</a:t>
            </a:r>
          </a:p>
          <a:p>
            <a:pPr lvl="0"/>
            <a:r>
              <a:rPr lang="en-US" dirty="0"/>
              <a:t>Date, location</a:t>
            </a:r>
          </a:p>
        </p:txBody>
      </p:sp>
      <p:sp>
        <p:nvSpPr>
          <p:cNvPr id="10" name="Прямоугольник 9">
            <a:extLst>
              <a:ext uri="{FF2B5EF4-FFF2-40B4-BE49-F238E27FC236}">
                <a16:creationId xmlns:a16="http://schemas.microsoft.com/office/drawing/2014/main" id="{F493DE14-C0E2-4D1C-85F4-D94A1A342D49}"/>
              </a:ext>
            </a:extLst>
          </p:cNvPr>
          <p:cNvSpPr/>
          <p:nvPr userDrawn="1"/>
        </p:nvSpPr>
        <p:spPr>
          <a:xfrm>
            <a:off x="1416049" y="3112293"/>
            <a:ext cx="598479" cy="59532"/>
          </a:xfrm>
          <a:prstGeom prst="rect">
            <a:avLst/>
          </a:prstGeom>
          <a:solidFill>
            <a:srgbClr val="E306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dirty="0"/>
          </a:p>
        </p:txBody>
      </p:sp>
      <p:cxnSp>
        <p:nvCxnSpPr>
          <p:cNvPr id="11" name="Straight Connector 11">
            <a:extLst>
              <a:ext uri="{FF2B5EF4-FFF2-40B4-BE49-F238E27FC236}">
                <a16:creationId xmlns:a16="http://schemas.microsoft.com/office/drawing/2014/main" id="{4CFD3558-D309-AB4D-AABF-4F0276987E9E}"/>
              </a:ext>
            </a:extLst>
          </p:cNvPr>
          <p:cNvCxnSpPr>
            <a:cxnSpLocks/>
          </p:cNvCxnSpPr>
          <p:nvPr userDrawn="1"/>
        </p:nvCxnSpPr>
        <p:spPr>
          <a:xfrm>
            <a:off x="695325" y="1"/>
            <a:ext cx="0" cy="6857999"/>
          </a:xfrm>
          <a:prstGeom prst="line">
            <a:avLst/>
          </a:prstGeom>
          <a:ln>
            <a:solidFill>
              <a:srgbClr val="787F92">
                <a:alpha val="6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84282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Light: Content">
    <p:spTree>
      <p:nvGrpSpPr>
        <p:cNvPr id="1" name=""/>
        <p:cNvGrpSpPr/>
        <p:nvPr/>
      </p:nvGrpSpPr>
      <p:grpSpPr>
        <a:xfrm>
          <a:off x="0" y="0"/>
          <a:ext cx="0" cy="0"/>
          <a:chOff x="0" y="0"/>
          <a:chExt cx="0" cy="0"/>
        </a:xfrm>
      </p:grpSpPr>
      <p:cxnSp>
        <p:nvCxnSpPr>
          <p:cNvPr id="9" name="Straight Connector 11">
            <a:extLst>
              <a:ext uri="{FF2B5EF4-FFF2-40B4-BE49-F238E27FC236}">
                <a16:creationId xmlns:a16="http://schemas.microsoft.com/office/drawing/2014/main" id="{4042EFA7-1243-EE4D-A8DA-0F248E5D1DD3}"/>
              </a:ext>
            </a:extLst>
          </p:cNvPr>
          <p:cNvCxnSpPr>
            <a:cxnSpLocks/>
          </p:cNvCxnSpPr>
          <p:nvPr userDrawn="1"/>
        </p:nvCxnSpPr>
        <p:spPr>
          <a:xfrm>
            <a:off x="695325" y="1"/>
            <a:ext cx="0" cy="6857999"/>
          </a:xfrm>
          <a:prstGeom prst="line">
            <a:avLst/>
          </a:prstGeom>
          <a:ln>
            <a:solidFill>
              <a:srgbClr val="787F92">
                <a:alpha val="60000"/>
              </a:srgbClr>
            </a:solidFill>
          </a:ln>
        </p:spPr>
        <p:style>
          <a:lnRef idx="1">
            <a:schemeClr val="accent1"/>
          </a:lnRef>
          <a:fillRef idx="0">
            <a:schemeClr val="accent1"/>
          </a:fillRef>
          <a:effectRef idx="0">
            <a:schemeClr val="accent1"/>
          </a:effectRef>
          <a:fontRef idx="minor">
            <a:schemeClr val="tx1"/>
          </a:fontRef>
        </p:style>
      </p:cxnSp>
      <p:pic>
        <p:nvPicPr>
          <p:cNvPr id="6" name="Picture 6">
            <a:extLst>
              <a:ext uri="{FF2B5EF4-FFF2-40B4-BE49-F238E27FC236}">
                <a16:creationId xmlns:a16="http://schemas.microsoft.com/office/drawing/2014/main" id="{8C23553E-BDE0-49EE-9FB1-EDCC1111FFF8}"/>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rot="16200000">
            <a:off x="-163946" y="5987296"/>
            <a:ext cx="1022693" cy="284081"/>
          </a:xfrm>
          <a:prstGeom prst="rect">
            <a:avLst/>
          </a:prstGeom>
        </p:spPr>
      </p:pic>
      <p:sp>
        <p:nvSpPr>
          <p:cNvPr id="8" name="Content Placeholder 7">
            <a:extLst>
              <a:ext uri="{FF2B5EF4-FFF2-40B4-BE49-F238E27FC236}">
                <a16:creationId xmlns:a16="http://schemas.microsoft.com/office/drawing/2014/main" id="{E691AD28-4BC1-984E-A30C-D67834970247}"/>
              </a:ext>
            </a:extLst>
          </p:cNvPr>
          <p:cNvSpPr>
            <a:spLocks noGrp="1"/>
          </p:cNvSpPr>
          <p:nvPr>
            <p:ph sz="quarter" idx="10"/>
          </p:nvPr>
        </p:nvSpPr>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ru-RU" dirty="0"/>
          </a:p>
        </p:txBody>
      </p:sp>
      <p:sp>
        <p:nvSpPr>
          <p:cNvPr id="10" name="Title 9">
            <a:extLst>
              <a:ext uri="{FF2B5EF4-FFF2-40B4-BE49-F238E27FC236}">
                <a16:creationId xmlns:a16="http://schemas.microsoft.com/office/drawing/2014/main" id="{9DBBD95F-1F38-1342-97FC-5D3E3D2007C7}"/>
              </a:ext>
            </a:extLst>
          </p:cNvPr>
          <p:cNvSpPr>
            <a:spLocks noGrp="1"/>
          </p:cNvSpPr>
          <p:nvPr>
            <p:ph type="title" hasCustomPrompt="1"/>
          </p:nvPr>
        </p:nvSpPr>
        <p:spPr>
          <a:xfrm>
            <a:off x="1416050" y="728663"/>
            <a:ext cx="10080625" cy="1354217"/>
          </a:xfrm>
        </p:spPr>
        <p:txBody>
          <a:bodyPr/>
          <a:lstStyle>
            <a:lvl1pPr>
              <a:defRPr/>
            </a:lvl1pPr>
          </a:lstStyle>
          <a:p>
            <a:r>
              <a:rPr lang="en-US" dirty="0"/>
              <a:t>CLICK TO EDIT MASTER TITLE STYLE</a:t>
            </a:r>
            <a:br>
              <a:rPr lang="ru-RU" dirty="0"/>
            </a:br>
            <a:r>
              <a:rPr lang="ru-RU" dirty="0"/>
              <a:t>—</a:t>
            </a:r>
          </a:p>
        </p:txBody>
      </p:sp>
      <p:sp>
        <p:nvSpPr>
          <p:cNvPr id="2" name="Slide Number Placeholder 1">
            <a:extLst>
              <a:ext uri="{FF2B5EF4-FFF2-40B4-BE49-F238E27FC236}">
                <a16:creationId xmlns:a16="http://schemas.microsoft.com/office/drawing/2014/main" id="{23F23F65-9CEA-A14C-A018-FE611CE8DD25}"/>
              </a:ext>
            </a:extLst>
          </p:cNvPr>
          <p:cNvSpPr>
            <a:spLocks noGrp="1"/>
          </p:cNvSpPr>
          <p:nvPr>
            <p:ph type="sldNum" sz="quarter" idx="11"/>
          </p:nvPr>
        </p:nvSpPr>
        <p:spPr/>
        <p:txBody>
          <a:bodyPr/>
          <a:lstStyle/>
          <a:p>
            <a:fld id="{BEBBAB50-750E-4440-A86C-A269EF5F21FD}" type="slidenum">
              <a:rPr lang="ru-RU" smtClean="0"/>
              <a:pPr/>
              <a:t>‹#›</a:t>
            </a:fld>
            <a:endParaRPr lang="ru-RU"/>
          </a:p>
        </p:txBody>
      </p:sp>
    </p:spTree>
    <p:extLst>
      <p:ext uri="{BB962C8B-B14F-4D97-AF65-F5344CB8AC3E}">
        <p14:creationId xmlns:p14="http://schemas.microsoft.com/office/powerpoint/2010/main" val="3607998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Light: Content side image">
    <p:spTree>
      <p:nvGrpSpPr>
        <p:cNvPr id="1" name=""/>
        <p:cNvGrpSpPr/>
        <p:nvPr/>
      </p:nvGrpSpPr>
      <p:grpSpPr>
        <a:xfrm>
          <a:off x="0" y="0"/>
          <a:ext cx="0" cy="0"/>
          <a:chOff x="0" y="0"/>
          <a:chExt cx="0" cy="0"/>
        </a:xfrm>
      </p:grpSpPr>
      <p:sp>
        <p:nvSpPr>
          <p:cNvPr id="14" name="Picture Placeholder 5">
            <a:extLst>
              <a:ext uri="{FF2B5EF4-FFF2-40B4-BE49-F238E27FC236}">
                <a16:creationId xmlns:a16="http://schemas.microsoft.com/office/drawing/2014/main" id="{A0BBB991-3A04-4FC2-88E2-E9436B446471}"/>
              </a:ext>
            </a:extLst>
          </p:cNvPr>
          <p:cNvSpPr>
            <a:spLocks noGrp="1"/>
          </p:cNvSpPr>
          <p:nvPr>
            <p:ph type="pic" sz="quarter" idx="12"/>
          </p:nvPr>
        </p:nvSpPr>
        <p:spPr>
          <a:xfrm>
            <a:off x="7535863" y="0"/>
            <a:ext cx="4656137" cy="6858000"/>
          </a:xfrm>
          <a:prstGeom prst="rect">
            <a:avLst/>
          </a:prstGeom>
        </p:spPr>
        <p:txBody>
          <a:bodyPr>
            <a:normAutofit/>
          </a:bodyPr>
          <a:lstStyle>
            <a:lvl1pPr>
              <a:defRPr sz="1300" baseline="0"/>
            </a:lvl1pPr>
          </a:lstStyle>
          <a:p>
            <a:endParaRPr lang="en-US" dirty="0"/>
          </a:p>
        </p:txBody>
      </p:sp>
      <p:sp>
        <p:nvSpPr>
          <p:cNvPr id="8" name="Title 1">
            <a:extLst>
              <a:ext uri="{FF2B5EF4-FFF2-40B4-BE49-F238E27FC236}">
                <a16:creationId xmlns:a16="http://schemas.microsoft.com/office/drawing/2014/main" id="{890B456B-08BB-4325-8FDB-879761452322}"/>
              </a:ext>
            </a:extLst>
          </p:cNvPr>
          <p:cNvSpPr>
            <a:spLocks noGrp="1"/>
          </p:cNvSpPr>
          <p:nvPr>
            <p:ph type="title" hasCustomPrompt="1"/>
          </p:nvPr>
        </p:nvSpPr>
        <p:spPr>
          <a:xfrm>
            <a:off x="1416049" y="728663"/>
            <a:ext cx="5040314" cy="1354217"/>
          </a:xfrm>
        </p:spPr>
        <p:txBody>
          <a:bodyPr wrap="square">
            <a:spAutoFit/>
          </a:bodyPr>
          <a:lstStyle>
            <a:lvl1pPr>
              <a:defRPr spc="150" baseline="0"/>
            </a:lvl1pPr>
          </a:lstStyle>
          <a:p>
            <a:r>
              <a:rPr lang="en-US" dirty="0"/>
              <a:t>EDIT MASTER TITLE</a:t>
            </a:r>
            <a:br>
              <a:rPr lang="ru-RU" dirty="0"/>
            </a:br>
            <a:r>
              <a:rPr lang="ru-RU" dirty="0"/>
              <a:t>—</a:t>
            </a:r>
            <a:endParaRPr lang="en-US" dirty="0"/>
          </a:p>
        </p:txBody>
      </p:sp>
      <p:sp>
        <p:nvSpPr>
          <p:cNvPr id="3" name="Content Placeholder 2">
            <a:extLst>
              <a:ext uri="{FF2B5EF4-FFF2-40B4-BE49-F238E27FC236}">
                <a16:creationId xmlns:a16="http://schemas.microsoft.com/office/drawing/2014/main" id="{F4845E73-DC48-A04B-9617-AF7523ABF13F}"/>
              </a:ext>
            </a:extLst>
          </p:cNvPr>
          <p:cNvSpPr>
            <a:spLocks noGrp="1"/>
          </p:cNvSpPr>
          <p:nvPr>
            <p:ph sz="quarter" idx="13"/>
          </p:nvPr>
        </p:nvSpPr>
        <p:spPr>
          <a:xfrm>
            <a:off x="1416050" y="2168525"/>
            <a:ext cx="5040313" cy="3960813"/>
          </a:xfrm>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cxnSp>
        <p:nvCxnSpPr>
          <p:cNvPr id="9" name="Straight Connector 11">
            <a:extLst>
              <a:ext uri="{FF2B5EF4-FFF2-40B4-BE49-F238E27FC236}">
                <a16:creationId xmlns:a16="http://schemas.microsoft.com/office/drawing/2014/main" id="{821E63B6-9B5E-C54E-B07F-8B5AD6CBA046}"/>
              </a:ext>
            </a:extLst>
          </p:cNvPr>
          <p:cNvCxnSpPr>
            <a:cxnSpLocks/>
          </p:cNvCxnSpPr>
          <p:nvPr userDrawn="1"/>
        </p:nvCxnSpPr>
        <p:spPr>
          <a:xfrm>
            <a:off x="695325" y="1"/>
            <a:ext cx="0" cy="6857999"/>
          </a:xfrm>
          <a:prstGeom prst="line">
            <a:avLst/>
          </a:prstGeom>
          <a:ln>
            <a:solidFill>
              <a:srgbClr val="787F92">
                <a:alpha val="60000"/>
              </a:srgbClr>
            </a:solidFill>
          </a:ln>
        </p:spPr>
        <p:style>
          <a:lnRef idx="1">
            <a:schemeClr val="accent1"/>
          </a:lnRef>
          <a:fillRef idx="0">
            <a:schemeClr val="accent1"/>
          </a:fillRef>
          <a:effectRef idx="0">
            <a:schemeClr val="accent1"/>
          </a:effectRef>
          <a:fontRef idx="minor">
            <a:schemeClr val="tx1"/>
          </a:fontRef>
        </p:style>
      </p:cxnSp>
      <p:pic>
        <p:nvPicPr>
          <p:cNvPr id="10" name="Picture 6">
            <a:extLst>
              <a:ext uri="{FF2B5EF4-FFF2-40B4-BE49-F238E27FC236}">
                <a16:creationId xmlns:a16="http://schemas.microsoft.com/office/drawing/2014/main" id="{E43C1698-8011-3044-BC7E-2EA6CE797EA9}"/>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rot="16200000">
            <a:off x="-163946" y="5987296"/>
            <a:ext cx="1022693" cy="284081"/>
          </a:xfrm>
          <a:prstGeom prst="rect">
            <a:avLst/>
          </a:prstGeom>
        </p:spPr>
      </p:pic>
      <p:sp>
        <p:nvSpPr>
          <p:cNvPr id="2" name="Slide Number Placeholder 1">
            <a:extLst>
              <a:ext uri="{FF2B5EF4-FFF2-40B4-BE49-F238E27FC236}">
                <a16:creationId xmlns:a16="http://schemas.microsoft.com/office/drawing/2014/main" id="{209BA780-9C9E-7049-8942-741B5430F4CC}"/>
              </a:ext>
            </a:extLst>
          </p:cNvPr>
          <p:cNvSpPr>
            <a:spLocks noGrp="1"/>
          </p:cNvSpPr>
          <p:nvPr>
            <p:ph type="sldNum" sz="quarter" idx="14"/>
          </p:nvPr>
        </p:nvSpPr>
        <p:spPr/>
        <p:txBody>
          <a:bodyPr/>
          <a:lstStyle/>
          <a:p>
            <a:fld id="{BEBBAB50-750E-4440-A86C-A269EF5F21FD}" type="slidenum">
              <a:rPr lang="ru-RU" smtClean="0"/>
              <a:pPr/>
              <a:t>‹#›</a:t>
            </a:fld>
            <a:endParaRPr lang="ru-RU"/>
          </a:p>
        </p:txBody>
      </p:sp>
    </p:spTree>
    <p:extLst>
      <p:ext uri="{BB962C8B-B14F-4D97-AF65-F5344CB8AC3E}">
        <p14:creationId xmlns:p14="http://schemas.microsoft.com/office/powerpoint/2010/main" val="2850602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0718DE5-C168-7B4D-ACCC-3E035F4DD075}"/>
              </a:ext>
            </a:extLst>
          </p:cNvPr>
          <p:cNvSpPr>
            <a:spLocks noGrp="1"/>
          </p:cNvSpPr>
          <p:nvPr>
            <p:ph type="title"/>
          </p:nvPr>
        </p:nvSpPr>
        <p:spPr>
          <a:xfrm>
            <a:off x="1416050" y="728663"/>
            <a:ext cx="10080625" cy="584775"/>
          </a:xfrm>
          <a:prstGeom prst="rect">
            <a:avLst/>
          </a:prstGeom>
        </p:spPr>
        <p:txBody>
          <a:bodyPr vert="horz" wrap="square" lIns="0" tIns="0" rIns="0" bIns="0" rtlCol="0" anchor="t" anchorCtr="0">
            <a:spAutoFit/>
          </a:bodyPr>
          <a:lstStyle/>
          <a:p>
            <a:r>
              <a:rPr lang="en-US" dirty="0"/>
              <a:t>CLICK TO EDIT MASTER TITLE STYLE</a:t>
            </a:r>
            <a:endParaRPr lang="ru-RU" dirty="0"/>
          </a:p>
        </p:txBody>
      </p:sp>
      <p:sp>
        <p:nvSpPr>
          <p:cNvPr id="3" name="Text Placeholder 2">
            <a:extLst>
              <a:ext uri="{FF2B5EF4-FFF2-40B4-BE49-F238E27FC236}">
                <a16:creationId xmlns:a16="http://schemas.microsoft.com/office/drawing/2014/main" id="{C0806BE7-5F62-F84B-81F8-6C5317625D06}"/>
              </a:ext>
            </a:extLst>
          </p:cNvPr>
          <p:cNvSpPr>
            <a:spLocks noGrp="1"/>
          </p:cNvSpPr>
          <p:nvPr>
            <p:ph type="body" idx="1"/>
          </p:nvPr>
        </p:nvSpPr>
        <p:spPr>
          <a:xfrm>
            <a:off x="1416050" y="2168525"/>
            <a:ext cx="10080625" cy="3960812"/>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ru-RU" dirty="0"/>
          </a:p>
        </p:txBody>
      </p:sp>
      <p:sp>
        <p:nvSpPr>
          <p:cNvPr id="6" name="Slide Number Placeholder 5">
            <a:extLst>
              <a:ext uri="{FF2B5EF4-FFF2-40B4-BE49-F238E27FC236}">
                <a16:creationId xmlns:a16="http://schemas.microsoft.com/office/drawing/2014/main" id="{A35C2906-4390-9C49-9242-9412BC28C488}"/>
              </a:ext>
            </a:extLst>
          </p:cNvPr>
          <p:cNvSpPr>
            <a:spLocks noGrp="1"/>
          </p:cNvSpPr>
          <p:nvPr>
            <p:ph type="sldNum" sz="quarter" idx="4"/>
          </p:nvPr>
        </p:nvSpPr>
        <p:spPr>
          <a:xfrm>
            <a:off x="0" y="0"/>
            <a:ext cx="694800" cy="694800"/>
          </a:xfrm>
          <a:prstGeom prst="rect">
            <a:avLst/>
          </a:prstGeom>
          <a:solidFill>
            <a:srgbClr val="E30613"/>
          </a:solidFill>
        </p:spPr>
        <p:txBody>
          <a:bodyPr vert="horz" lIns="91440" tIns="45720" rIns="91440" bIns="45720" rtlCol="0" anchor="ctr"/>
          <a:lstStyle>
            <a:lvl1pPr algn="ctr">
              <a:defRPr sz="1300" b="0" i="0">
                <a:solidFill>
                  <a:schemeClr val="bg1"/>
                </a:solidFill>
                <a:latin typeface="Oswald" pitchFamily="2" charset="77"/>
              </a:defRPr>
            </a:lvl1pPr>
          </a:lstStyle>
          <a:p>
            <a:fld id="{BEBBAB50-750E-4440-A86C-A269EF5F21FD}" type="slidenum">
              <a:rPr lang="ru-RU" smtClean="0"/>
              <a:pPr/>
              <a:t>‹#›</a:t>
            </a:fld>
            <a:endParaRPr lang="ru-RU"/>
          </a:p>
        </p:txBody>
      </p:sp>
    </p:spTree>
    <p:extLst>
      <p:ext uri="{BB962C8B-B14F-4D97-AF65-F5344CB8AC3E}">
        <p14:creationId xmlns:p14="http://schemas.microsoft.com/office/powerpoint/2010/main" val="1564035549"/>
      </p:ext>
    </p:extLst>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49"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Lst>
  <p:hf hdr="0" ftr="0" dt="0"/>
  <p:txStyles>
    <p:titleStyle>
      <a:lvl1pPr algn="l" defTabSz="914400" rtl="0" eaLnBrk="1" latinLnBrk="0" hangingPunct="1">
        <a:lnSpc>
          <a:spcPct val="100000"/>
        </a:lnSpc>
        <a:spcBef>
          <a:spcPct val="0"/>
        </a:spcBef>
        <a:buNone/>
        <a:defRPr sz="3800" b="0" i="0" kern="1200">
          <a:solidFill>
            <a:srgbClr val="0D181C"/>
          </a:solidFill>
          <a:latin typeface="Oswald" pitchFamily="2" charset="77"/>
          <a:ea typeface="+mj-ea"/>
          <a:cs typeface="+mj-cs"/>
        </a:defRPr>
      </a:lvl1pPr>
    </p:titleStyle>
    <p:bodyStyle>
      <a:lvl1pPr marL="2286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1pPr>
      <a:lvl2pPr marL="468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2pPr>
      <a:lvl3pPr marL="684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3pPr>
      <a:lvl4pPr marL="900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4pPr>
      <a:lvl5pPr marL="1116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438" userDrawn="1">
          <p15:clr>
            <a:srgbClr val="F26B43"/>
          </p15:clr>
        </p15:guide>
        <p15:guide id="3" pos="892" userDrawn="1">
          <p15:clr>
            <a:srgbClr val="F26B43"/>
          </p15:clr>
        </p15:guide>
        <p15:guide id="4" pos="1232" userDrawn="1">
          <p15:clr>
            <a:srgbClr val="F26B43"/>
          </p15:clr>
        </p15:guide>
        <p15:guide id="5" pos="7242" userDrawn="1">
          <p15:clr>
            <a:srgbClr val="F26B43"/>
          </p15:clr>
        </p15:guide>
        <p15:guide id="6" pos="6788" userDrawn="1">
          <p15:clr>
            <a:srgbClr val="F26B43"/>
          </p15:clr>
        </p15:guide>
        <p15:guide id="7" pos="3727" userDrawn="1">
          <p15:clr>
            <a:srgbClr val="F26B43"/>
          </p15:clr>
        </p15:guide>
        <p15:guide id="8" pos="3386" userDrawn="1">
          <p15:clr>
            <a:srgbClr val="F26B43"/>
          </p15:clr>
        </p15:guide>
        <p15:guide id="9" pos="3046" userDrawn="1">
          <p15:clr>
            <a:srgbClr val="F26B43"/>
          </p15:clr>
        </p15:guide>
        <p15:guide id="10" pos="2706" userDrawn="1">
          <p15:clr>
            <a:srgbClr val="F26B43"/>
          </p15:clr>
        </p15:guide>
        <p15:guide id="11" pos="4067" userDrawn="1">
          <p15:clr>
            <a:srgbClr val="F26B43"/>
          </p15:clr>
        </p15:guide>
        <p15:guide id="12" pos="4747" userDrawn="1">
          <p15:clr>
            <a:srgbClr val="F26B43"/>
          </p15:clr>
        </p15:guide>
        <p15:guide id="13" pos="4407" userDrawn="1">
          <p15:clr>
            <a:srgbClr val="F26B43"/>
          </p15:clr>
        </p15:guide>
        <p15:guide id="14" pos="5087" userDrawn="1">
          <p15:clr>
            <a:srgbClr val="F26B43"/>
          </p15:clr>
        </p15:guide>
        <p15:guide id="15" orient="horz" pos="459" userDrawn="1">
          <p15:clr>
            <a:srgbClr val="F26B43"/>
          </p15:clr>
        </p15:guide>
        <p15:guide id="16" orient="horz" pos="822" userDrawn="1">
          <p15:clr>
            <a:srgbClr val="F26B43"/>
          </p15:clr>
        </p15:guide>
        <p15:guide id="17" orient="horz" pos="1185" userDrawn="1">
          <p15:clr>
            <a:srgbClr val="F26B43"/>
          </p15:clr>
        </p15:guide>
        <p15:guide id="18" orient="horz" pos="1366" userDrawn="1">
          <p15:clr>
            <a:srgbClr val="F26B43"/>
          </p15:clr>
        </p15:guide>
        <p15:guide id="19" orient="horz" pos="3861"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25.png"/><Relationship Id="rId1" Type="http://schemas.openxmlformats.org/officeDocument/2006/relationships/slideLayout" Target="../slideLayouts/slideLayout8.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8" Type="http://schemas.openxmlformats.org/officeDocument/2006/relationships/hyperlink" Target="https://docs.aws.amazon.com/lambda/latest/dg/invocation-async.html" TargetMode="External"/><Relationship Id="rId3" Type="http://schemas.openxmlformats.org/officeDocument/2006/relationships/hyperlink" Target="https://docs.aws.amazon.com/lambda/latest/dg/configuration-envvars.html" TargetMode="External"/><Relationship Id="rId7" Type="http://schemas.openxmlformats.org/officeDocument/2006/relationships/hyperlink" Target="https://docs.aws.amazon.com/lambda/latest/dg/invocation-sync.html" TargetMode="External"/><Relationship Id="rId2" Type="http://schemas.openxmlformats.org/officeDocument/2006/relationships/hyperlink" Target="https://docs.aws.amazon.com/lambda/latest/dg/configuration-console.html" TargetMode="External"/><Relationship Id="rId1" Type="http://schemas.openxmlformats.org/officeDocument/2006/relationships/slideLayout" Target="../slideLayouts/slideLayout8.xml"/><Relationship Id="rId6" Type="http://schemas.openxmlformats.org/officeDocument/2006/relationships/hyperlink" Target="https://docs.aws.amazon.com/lambda/latest/dg/invocation-scaling.html" TargetMode="External"/><Relationship Id="rId11" Type="http://schemas.openxmlformats.org/officeDocument/2006/relationships/hyperlink" Target="https://docs.aws.amazon.com/lambda/latest/dg/gettingstarted-features.html#gettingstarted-features-package" TargetMode="External"/><Relationship Id="rId5" Type="http://schemas.openxmlformats.org/officeDocument/2006/relationships/hyperlink" Target="https://docs.aws.amazon.com/lambda/latest/dg/configuration-layers.html" TargetMode="External"/><Relationship Id="rId10" Type="http://schemas.openxmlformats.org/officeDocument/2006/relationships/hyperlink" Target="https://docs.aws.amazon.com/lambda/latest/dg/lambda-invocation.html" TargetMode="External"/><Relationship Id="rId4" Type="http://schemas.openxmlformats.org/officeDocument/2006/relationships/hyperlink" Target="https://docs.aws.amazon.com/lambda/latest/dg/access-control-resource-based.html" TargetMode="External"/><Relationship Id="rId9" Type="http://schemas.openxmlformats.org/officeDocument/2006/relationships/hyperlink" Target="https://docs.aws.amazon.com/lambda/latest/dg/lambda-services.html"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8.xml"/><Relationship Id="rId5" Type="http://schemas.openxmlformats.org/officeDocument/2006/relationships/image" Target="../media/image36.png"/><Relationship Id="rId4" Type="http://schemas.openxmlformats.org/officeDocument/2006/relationships/image" Target="../media/image35.png"/></Relationships>
</file>

<file path=ppt/slides/_rels/slide1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jpeg"/><Relationship Id="rId1" Type="http://schemas.openxmlformats.org/officeDocument/2006/relationships/slideLayout" Target="../slideLayouts/slideLayout8.xml"/><Relationship Id="rId4" Type="http://schemas.openxmlformats.org/officeDocument/2006/relationships/image" Target="../media/image40.svg"/></Relationships>
</file>

<file path=ppt/slides/_rels/slide2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emf"/><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image" Target="../media/image44.png"/><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1.emf"/><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3" Type="http://schemas.openxmlformats.org/officeDocument/2006/relationships/hyperlink" Target="http://openid.net/specs/openid-connect-core-1_0.html#IDToken" TargetMode="External"/><Relationship Id="rId2" Type="http://schemas.openxmlformats.org/officeDocument/2006/relationships/image" Target="../media/image47.png"/><Relationship Id="rId1" Type="http://schemas.openxmlformats.org/officeDocument/2006/relationships/slideLayout" Target="../slideLayouts/slideLayout8.xml"/><Relationship Id="rId5" Type="http://schemas.openxmlformats.org/officeDocument/2006/relationships/hyperlink" Target="https://tools.ietf.org/html/rfc6749#section-1.5" TargetMode="External"/><Relationship Id="rId4" Type="http://schemas.openxmlformats.org/officeDocument/2006/relationships/hyperlink" Target="https://tools.ietf.org/html/rfc6749#section-1.4" TargetMode="External"/></Relationships>
</file>

<file path=ppt/slides/_rels/slide37.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8.xml"/><Relationship Id="rId5" Type="http://schemas.openxmlformats.org/officeDocument/2006/relationships/image" Target="../media/image20.png"/><Relationship Id="rId4" Type="http://schemas.openxmlformats.org/officeDocument/2006/relationships/image" Target="../media/image19.png"/></Relationships>
</file>

<file path=ppt/slides/_rels/slide4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41.emf"/><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41.emf"/><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3" Type="http://schemas.openxmlformats.org/officeDocument/2006/relationships/hyperlink" Target="https://github.com/awslabs/aws-cdk" TargetMode="External"/><Relationship Id="rId2" Type="http://schemas.openxmlformats.org/officeDocument/2006/relationships/image" Target="../media/image41.emf"/><Relationship Id="rId1" Type="http://schemas.openxmlformats.org/officeDocument/2006/relationships/slideLayout" Target="../slideLayouts/slideLayout8.xml"/><Relationship Id="rId6" Type="http://schemas.openxmlformats.org/officeDocument/2006/relationships/hyperlink" Target="https://aws.amazon.com/serverless/serverlessrepo/" TargetMode="External"/><Relationship Id="rId5" Type="http://schemas.openxmlformats.org/officeDocument/2006/relationships/hyperlink" Target="https://aws.amazon.com/solutions/aws-cloudformation-validation-pipeline/" TargetMode="External"/><Relationship Id="rId4" Type="http://schemas.openxmlformats.org/officeDocument/2006/relationships/hyperlink" Target="https://docs.aws.amazon.com/AWSCloudFormation/latest/UserGuide/template-macros.html" TargetMode="External"/></Relationships>
</file>

<file path=ppt/slides/_rels/slide4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2" Type="http://schemas.openxmlformats.org/officeDocument/2006/relationships/hyperlink" Target="https://github.com/illiasaveliev/image-viewer" TargetMode="External"/><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91CF077-57FF-6A4B-B5AD-795365B77000}"/>
              </a:ext>
            </a:extLst>
          </p:cNvPr>
          <p:cNvSpPr>
            <a:spLocks noGrp="1"/>
          </p:cNvSpPr>
          <p:nvPr>
            <p:ph type="title"/>
          </p:nvPr>
        </p:nvSpPr>
        <p:spPr>
          <a:xfrm>
            <a:off x="1416049" y="2059864"/>
            <a:ext cx="6659564" cy="738664"/>
          </a:xfrm>
        </p:spPr>
        <p:txBody>
          <a:bodyPr/>
          <a:lstStyle/>
          <a:p>
            <a:r>
              <a:rPr lang="en-US" dirty="0"/>
              <a:t>SERVERLESS</a:t>
            </a:r>
            <a:endParaRPr lang="ru-RU" dirty="0"/>
          </a:p>
        </p:txBody>
      </p:sp>
      <p:sp>
        <p:nvSpPr>
          <p:cNvPr id="3" name="Text Placeholder 2">
            <a:extLst>
              <a:ext uri="{FF2B5EF4-FFF2-40B4-BE49-F238E27FC236}">
                <a16:creationId xmlns:a16="http://schemas.microsoft.com/office/drawing/2014/main" id="{1DD090EA-236B-43C3-979B-895A89311221}"/>
              </a:ext>
            </a:extLst>
          </p:cNvPr>
          <p:cNvSpPr>
            <a:spLocks noGrp="1"/>
          </p:cNvSpPr>
          <p:nvPr>
            <p:ph type="body" sz="quarter" idx="10"/>
          </p:nvPr>
        </p:nvSpPr>
        <p:spPr/>
        <p:txBody>
          <a:bodyPr/>
          <a:lstStyle/>
          <a:p>
            <a:r>
              <a:rPr lang="en-US" dirty="0"/>
              <a:t>.NET Applications on AWS</a:t>
            </a:r>
          </a:p>
        </p:txBody>
      </p:sp>
    </p:spTree>
    <p:extLst>
      <p:ext uri="{BB962C8B-B14F-4D97-AF65-F5344CB8AC3E}">
        <p14:creationId xmlns:p14="http://schemas.microsoft.com/office/powerpoint/2010/main" val="18227875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AWS Lambda. Event Sources</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10</a:t>
            </a:fld>
            <a:endParaRPr lang="ru-RU"/>
          </a:p>
        </p:txBody>
      </p:sp>
      <p:pic>
        <p:nvPicPr>
          <p:cNvPr id="3" name="Picture 2">
            <a:extLst>
              <a:ext uri="{FF2B5EF4-FFF2-40B4-BE49-F238E27FC236}">
                <a16:creationId xmlns:a16="http://schemas.microsoft.com/office/drawing/2014/main" id="{093DC033-BA3E-4220-A23E-9BDF7EE989A8}"/>
              </a:ext>
            </a:extLst>
          </p:cNvPr>
          <p:cNvPicPr>
            <a:picLocks noChangeAspect="1"/>
          </p:cNvPicPr>
          <p:nvPr/>
        </p:nvPicPr>
        <p:blipFill>
          <a:blip r:embed="rId2"/>
          <a:stretch>
            <a:fillRect/>
          </a:stretch>
        </p:blipFill>
        <p:spPr>
          <a:xfrm>
            <a:off x="1798746" y="1955745"/>
            <a:ext cx="8867775" cy="4029075"/>
          </a:xfrm>
          <a:prstGeom prst="rect">
            <a:avLst/>
          </a:prstGeom>
        </p:spPr>
      </p:pic>
    </p:spTree>
    <p:extLst>
      <p:ext uri="{BB962C8B-B14F-4D97-AF65-F5344CB8AC3E}">
        <p14:creationId xmlns:p14="http://schemas.microsoft.com/office/powerpoint/2010/main" val="773610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AWS Lambda. Anatomy</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11</a:t>
            </a:fld>
            <a:endParaRPr lang="ru-RU"/>
          </a:p>
        </p:txBody>
      </p:sp>
      <p:sp>
        <p:nvSpPr>
          <p:cNvPr id="6" name="Content Placeholder 4">
            <a:extLst>
              <a:ext uri="{FF2B5EF4-FFF2-40B4-BE49-F238E27FC236}">
                <a16:creationId xmlns:a16="http://schemas.microsoft.com/office/drawing/2014/main" id="{4914D0A8-6559-4053-A190-F949FCC70603}"/>
              </a:ext>
            </a:extLst>
          </p:cNvPr>
          <p:cNvSpPr txBox="1">
            <a:spLocks/>
          </p:cNvSpPr>
          <p:nvPr/>
        </p:nvSpPr>
        <p:spPr>
          <a:xfrm>
            <a:off x="1416049" y="2167128"/>
            <a:ext cx="2257593" cy="1495819"/>
          </a:xfrm>
          <a:prstGeom prst="rect">
            <a:avLst/>
          </a:prstGeom>
        </p:spPr>
        <p:txBody>
          <a:bodyPr>
            <a:normAutofit/>
          </a:bodyPr>
          <a:lstStyle>
            <a:lvl1pPr marL="2286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1pPr>
            <a:lvl2pPr marL="468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2pPr>
            <a:lvl3pPr marL="684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3pPr>
            <a:lvl4pPr marL="900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4pPr>
            <a:lvl5pPr marL="1116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itchFamily="2" charset="2"/>
              <a:buNone/>
            </a:pPr>
            <a:r>
              <a:rPr lang="en-US" b="1" dirty="0">
                <a:solidFill>
                  <a:srgbClr val="C00000"/>
                </a:solidFill>
                <a:latin typeface="+mn-lt"/>
              </a:rPr>
              <a:t>Handler() function</a:t>
            </a:r>
          </a:p>
          <a:p>
            <a:pPr marL="0" indent="0">
              <a:buNone/>
            </a:pPr>
            <a:r>
              <a:rPr lang="en-US" dirty="0">
                <a:latin typeface="+mn-lt"/>
              </a:rPr>
              <a:t>Function to be executed upon invocation</a:t>
            </a:r>
          </a:p>
        </p:txBody>
      </p:sp>
      <p:sp>
        <p:nvSpPr>
          <p:cNvPr id="7" name="Content Placeholder 4">
            <a:extLst>
              <a:ext uri="{FF2B5EF4-FFF2-40B4-BE49-F238E27FC236}">
                <a16:creationId xmlns:a16="http://schemas.microsoft.com/office/drawing/2014/main" id="{2780A232-C7A5-4D35-8968-8595B8ACB0D8}"/>
              </a:ext>
            </a:extLst>
          </p:cNvPr>
          <p:cNvSpPr txBox="1">
            <a:spLocks/>
          </p:cNvSpPr>
          <p:nvPr/>
        </p:nvSpPr>
        <p:spPr>
          <a:xfrm>
            <a:off x="4924710" y="2156526"/>
            <a:ext cx="2257593" cy="1495819"/>
          </a:xfrm>
          <a:prstGeom prst="rect">
            <a:avLst/>
          </a:prstGeom>
        </p:spPr>
        <p:txBody>
          <a:bodyPr>
            <a:normAutofit/>
          </a:bodyPr>
          <a:lstStyle>
            <a:lvl1pPr marL="2286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1pPr>
            <a:lvl2pPr marL="468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2pPr>
            <a:lvl3pPr marL="684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3pPr>
            <a:lvl4pPr marL="900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4pPr>
            <a:lvl5pPr marL="1116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itchFamily="2" charset="2"/>
              <a:buNone/>
            </a:pPr>
            <a:r>
              <a:rPr lang="en-US" b="1" dirty="0">
                <a:solidFill>
                  <a:srgbClr val="C00000"/>
                </a:solidFill>
                <a:latin typeface="+mn-lt"/>
              </a:rPr>
              <a:t>Event object</a:t>
            </a:r>
          </a:p>
          <a:p>
            <a:pPr marL="0" indent="0">
              <a:buNone/>
            </a:pPr>
            <a:r>
              <a:rPr lang="en-US" dirty="0">
                <a:latin typeface="+mn-lt"/>
              </a:rPr>
              <a:t>Data sent during Lambda function invocation</a:t>
            </a:r>
          </a:p>
        </p:txBody>
      </p:sp>
      <p:sp>
        <p:nvSpPr>
          <p:cNvPr id="8" name="Content Placeholder 4">
            <a:extLst>
              <a:ext uri="{FF2B5EF4-FFF2-40B4-BE49-F238E27FC236}">
                <a16:creationId xmlns:a16="http://schemas.microsoft.com/office/drawing/2014/main" id="{9D6669DA-03D6-41C5-BDF5-E2A1AAD1DD41}"/>
              </a:ext>
            </a:extLst>
          </p:cNvPr>
          <p:cNvSpPr txBox="1">
            <a:spLocks/>
          </p:cNvSpPr>
          <p:nvPr/>
        </p:nvSpPr>
        <p:spPr>
          <a:xfrm>
            <a:off x="8433371" y="2169033"/>
            <a:ext cx="2523663" cy="1495819"/>
          </a:xfrm>
          <a:prstGeom prst="rect">
            <a:avLst/>
          </a:prstGeom>
        </p:spPr>
        <p:txBody>
          <a:bodyPr>
            <a:normAutofit/>
          </a:bodyPr>
          <a:lstStyle>
            <a:lvl1pPr marL="2286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1pPr>
            <a:lvl2pPr marL="468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2pPr>
            <a:lvl3pPr marL="684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3pPr>
            <a:lvl4pPr marL="900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4pPr>
            <a:lvl5pPr marL="1116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itchFamily="2" charset="2"/>
              <a:buNone/>
            </a:pPr>
            <a:r>
              <a:rPr lang="en-US" b="1" dirty="0">
                <a:solidFill>
                  <a:srgbClr val="C00000"/>
                </a:solidFill>
                <a:latin typeface="+mn-lt"/>
              </a:rPr>
              <a:t>Context object</a:t>
            </a:r>
          </a:p>
          <a:p>
            <a:pPr marL="0" indent="0">
              <a:buNone/>
            </a:pPr>
            <a:r>
              <a:rPr lang="en-US" dirty="0">
                <a:latin typeface="+mn-lt"/>
              </a:rPr>
              <a:t>Methods available to interact with runtime information (request ID, log group, more)</a:t>
            </a:r>
          </a:p>
        </p:txBody>
      </p:sp>
      <p:sp>
        <p:nvSpPr>
          <p:cNvPr id="10" name="Rectangle 9">
            <a:extLst>
              <a:ext uri="{FF2B5EF4-FFF2-40B4-BE49-F238E27FC236}">
                <a16:creationId xmlns:a16="http://schemas.microsoft.com/office/drawing/2014/main" id="{9626B91C-96FB-412C-AB91-87A81623D3BC}"/>
              </a:ext>
            </a:extLst>
          </p:cNvPr>
          <p:cNvSpPr/>
          <p:nvPr/>
        </p:nvSpPr>
        <p:spPr>
          <a:xfrm>
            <a:off x="1416049" y="3953564"/>
            <a:ext cx="9992930" cy="2031325"/>
          </a:xfrm>
          <a:prstGeom prst="rect">
            <a:avLst/>
          </a:prstGeom>
          <a:ln>
            <a:solidFill>
              <a:schemeClr val="bg1">
                <a:lumMod val="65000"/>
              </a:schemeClr>
            </a:solidFill>
          </a:ln>
        </p:spPr>
        <p:txBody>
          <a:bodyPr wrap="square">
            <a:spAutoFit/>
          </a:bodyPr>
          <a:lstStyle/>
          <a:p>
            <a:r>
              <a:rPr lang="en-US" dirty="0">
                <a:solidFill>
                  <a:srgbClr val="0000FF"/>
                </a:solidFill>
                <a:latin typeface="Consolas" panose="020B0609020204030204" pitchFamily="49" charset="0"/>
              </a:rPr>
              <a:t>public</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async</a:t>
            </a:r>
            <a:r>
              <a:rPr lang="en-US" dirty="0">
                <a:solidFill>
                  <a:srgbClr val="000000"/>
                </a:solidFill>
                <a:latin typeface="Consolas" panose="020B0609020204030204" pitchFamily="49" charset="0"/>
              </a:rPr>
              <a:t> Task </a:t>
            </a:r>
            <a:r>
              <a:rPr lang="en-US" dirty="0" err="1">
                <a:solidFill>
                  <a:srgbClr val="000000"/>
                </a:solidFill>
                <a:latin typeface="Consolas" panose="020B0609020204030204" pitchFamily="49" charset="0"/>
              </a:rPr>
              <a:t>FunctionHandler</a:t>
            </a:r>
            <a:r>
              <a:rPr lang="en-US" dirty="0">
                <a:solidFill>
                  <a:srgbClr val="000000"/>
                </a:solidFill>
                <a:latin typeface="Consolas" panose="020B0609020204030204" pitchFamily="49" charset="0"/>
              </a:rPr>
              <a:t>(S3Event input, </a:t>
            </a:r>
            <a:r>
              <a:rPr lang="en-US" dirty="0" err="1">
                <a:solidFill>
                  <a:srgbClr val="000000"/>
                </a:solidFill>
                <a:latin typeface="Consolas" panose="020B0609020204030204" pitchFamily="49" charset="0"/>
              </a:rPr>
              <a:t>ILambdaContext</a:t>
            </a:r>
            <a:r>
              <a:rPr lang="en-US" dirty="0">
                <a:solidFill>
                  <a:srgbClr val="000000"/>
                </a:solidFill>
                <a:latin typeface="Consolas" panose="020B0609020204030204" pitchFamily="49" charset="0"/>
              </a:rPr>
              <a:t> context)</a:t>
            </a:r>
          </a:p>
          <a:p>
            <a:r>
              <a:rPr lang="en-US" dirty="0">
                <a:solidFill>
                  <a:srgbClr val="000000"/>
                </a:solidFill>
                <a:latin typeface="Consolas" panose="020B0609020204030204" pitchFamily="49" charset="0"/>
              </a:rPr>
              <a:t>{</a:t>
            </a:r>
          </a:p>
          <a:p>
            <a:r>
              <a:rPr lang="en-US" dirty="0"/>
              <a:t>            foreach(var record in </a:t>
            </a:r>
            <a:r>
              <a:rPr lang="en-US" dirty="0" err="1"/>
              <a:t>input.Records</a:t>
            </a:r>
            <a:r>
              <a:rPr lang="en-US" dirty="0"/>
              <a:t>)</a:t>
            </a:r>
          </a:p>
          <a:p>
            <a:r>
              <a:rPr lang="en-US" dirty="0"/>
              <a:t>            {</a:t>
            </a:r>
          </a:p>
          <a:p>
            <a:r>
              <a:rPr lang="en-US" dirty="0"/>
              <a:t>                ….</a:t>
            </a:r>
          </a:p>
          <a:p>
            <a:r>
              <a:rPr lang="en-US" dirty="0"/>
              <a:t>            }</a:t>
            </a:r>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a:t>
            </a:r>
            <a:endParaRPr lang="en-US" dirty="0"/>
          </a:p>
        </p:txBody>
      </p:sp>
    </p:spTree>
    <p:extLst>
      <p:ext uri="{BB962C8B-B14F-4D97-AF65-F5344CB8AC3E}">
        <p14:creationId xmlns:p14="http://schemas.microsoft.com/office/powerpoint/2010/main" val="1704368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AWS Lambda. Execution Model</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12</a:t>
            </a:fld>
            <a:endParaRPr lang="ru-RU"/>
          </a:p>
        </p:txBody>
      </p:sp>
      <p:pic>
        <p:nvPicPr>
          <p:cNvPr id="5" name="Picture 4">
            <a:extLst>
              <a:ext uri="{FF2B5EF4-FFF2-40B4-BE49-F238E27FC236}">
                <a16:creationId xmlns:a16="http://schemas.microsoft.com/office/drawing/2014/main" id="{E7044FA9-0EB3-4FDF-87B1-979996CDC6EF}"/>
              </a:ext>
            </a:extLst>
          </p:cNvPr>
          <p:cNvPicPr>
            <a:picLocks noChangeAspect="1"/>
          </p:cNvPicPr>
          <p:nvPr/>
        </p:nvPicPr>
        <p:blipFill>
          <a:blip r:embed="rId2"/>
          <a:stretch>
            <a:fillRect/>
          </a:stretch>
        </p:blipFill>
        <p:spPr>
          <a:xfrm>
            <a:off x="1813035" y="2059042"/>
            <a:ext cx="9144000" cy="4400550"/>
          </a:xfrm>
          <a:prstGeom prst="rect">
            <a:avLst/>
          </a:prstGeom>
        </p:spPr>
      </p:pic>
    </p:spTree>
    <p:extLst>
      <p:ext uri="{BB962C8B-B14F-4D97-AF65-F5344CB8AC3E}">
        <p14:creationId xmlns:p14="http://schemas.microsoft.com/office/powerpoint/2010/main" val="218739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AWS Lambda. Use Cases</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13</a:t>
            </a:fld>
            <a:endParaRPr lang="ru-RU"/>
          </a:p>
        </p:txBody>
      </p:sp>
      <p:sp>
        <p:nvSpPr>
          <p:cNvPr id="6" name="Content Placeholder 4">
            <a:extLst>
              <a:ext uri="{FF2B5EF4-FFF2-40B4-BE49-F238E27FC236}">
                <a16:creationId xmlns:a16="http://schemas.microsoft.com/office/drawing/2014/main" id="{25ACACED-DDCD-485D-877E-C4514252173C}"/>
              </a:ext>
            </a:extLst>
          </p:cNvPr>
          <p:cNvSpPr txBox="1">
            <a:spLocks/>
          </p:cNvSpPr>
          <p:nvPr/>
        </p:nvSpPr>
        <p:spPr>
          <a:xfrm>
            <a:off x="1152586" y="3111907"/>
            <a:ext cx="1658688" cy="1784577"/>
          </a:xfrm>
          <a:prstGeom prst="rect">
            <a:avLst/>
          </a:prstGeom>
        </p:spPr>
        <p:txBody>
          <a:bodyPr>
            <a:normAutofit fontScale="92500"/>
          </a:bodyPr>
          <a:lstStyle>
            <a:lvl1pPr marL="2286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1pPr>
            <a:lvl2pPr marL="468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2pPr>
            <a:lvl3pPr marL="684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3pPr>
            <a:lvl4pPr marL="900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4pPr>
            <a:lvl5pPr marL="1116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200" b="1" dirty="0">
                <a:solidFill>
                  <a:srgbClr val="C00000"/>
                </a:solidFill>
                <a:latin typeface="+mn-lt"/>
              </a:rPr>
              <a:t>Web Applications</a:t>
            </a:r>
          </a:p>
          <a:p>
            <a:r>
              <a:rPr lang="en-US" sz="1200" dirty="0">
                <a:latin typeface="+mn-lt"/>
              </a:rPr>
              <a:t>Static websites</a:t>
            </a:r>
          </a:p>
          <a:p>
            <a:r>
              <a:rPr lang="en-US" sz="1200" dirty="0">
                <a:latin typeface="+mn-lt"/>
              </a:rPr>
              <a:t>Complex web apps</a:t>
            </a:r>
          </a:p>
          <a:p>
            <a:r>
              <a:rPr lang="en-US" sz="1200" dirty="0">
                <a:latin typeface="+mn-lt"/>
              </a:rPr>
              <a:t>Packages for Flask and Express</a:t>
            </a:r>
          </a:p>
        </p:txBody>
      </p:sp>
      <p:sp>
        <p:nvSpPr>
          <p:cNvPr id="7" name="Content Placeholder 4">
            <a:extLst>
              <a:ext uri="{FF2B5EF4-FFF2-40B4-BE49-F238E27FC236}">
                <a16:creationId xmlns:a16="http://schemas.microsoft.com/office/drawing/2014/main" id="{A1544CA4-C58E-475E-A857-CAF3FAD3092E}"/>
              </a:ext>
            </a:extLst>
          </p:cNvPr>
          <p:cNvSpPr txBox="1">
            <a:spLocks/>
          </p:cNvSpPr>
          <p:nvPr/>
        </p:nvSpPr>
        <p:spPr>
          <a:xfrm>
            <a:off x="2930943" y="3111907"/>
            <a:ext cx="1658688" cy="1784577"/>
          </a:xfrm>
          <a:prstGeom prst="rect">
            <a:avLst/>
          </a:prstGeom>
        </p:spPr>
        <p:txBody>
          <a:bodyPr>
            <a:normAutofit/>
          </a:bodyPr>
          <a:lstStyle>
            <a:lvl1pPr marL="2286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1pPr>
            <a:lvl2pPr marL="468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2pPr>
            <a:lvl3pPr marL="684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3pPr>
            <a:lvl4pPr marL="900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4pPr>
            <a:lvl5pPr marL="1116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100" b="1" dirty="0">
                <a:solidFill>
                  <a:srgbClr val="C00000"/>
                </a:solidFill>
                <a:latin typeface="+mn-lt"/>
              </a:rPr>
              <a:t>Backends</a:t>
            </a:r>
          </a:p>
          <a:p>
            <a:r>
              <a:rPr lang="en-US" sz="1100" dirty="0">
                <a:latin typeface="+mn-lt"/>
              </a:rPr>
              <a:t>Apps &amp; services</a:t>
            </a:r>
          </a:p>
          <a:p>
            <a:r>
              <a:rPr lang="en-US" sz="1100" dirty="0">
                <a:latin typeface="+mn-lt"/>
              </a:rPr>
              <a:t>Mobile</a:t>
            </a:r>
          </a:p>
          <a:p>
            <a:r>
              <a:rPr lang="en-US" sz="1100" dirty="0">
                <a:latin typeface="+mn-lt"/>
              </a:rPr>
              <a:t>IoT</a:t>
            </a:r>
          </a:p>
        </p:txBody>
      </p:sp>
      <p:sp>
        <p:nvSpPr>
          <p:cNvPr id="8" name="Content Placeholder 4">
            <a:extLst>
              <a:ext uri="{FF2B5EF4-FFF2-40B4-BE49-F238E27FC236}">
                <a16:creationId xmlns:a16="http://schemas.microsoft.com/office/drawing/2014/main" id="{D4C1970A-8DB5-4AFA-B10E-A409AEB589DA}"/>
              </a:ext>
            </a:extLst>
          </p:cNvPr>
          <p:cNvSpPr txBox="1">
            <a:spLocks/>
          </p:cNvSpPr>
          <p:nvPr/>
        </p:nvSpPr>
        <p:spPr>
          <a:xfrm>
            <a:off x="4618922" y="3111906"/>
            <a:ext cx="1658688" cy="1784577"/>
          </a:xfrm>
          <a:prstGeom prst="rect">
            <a:avLst/>
          </a:prstGeom>
        </p:spPr>
        <p:txBody>
          <a:bodyPr>
            <a:normAutofit/>
          </a:bodyPr>
          <a:lstStyle>
            <a:lvl1pPr marL="2286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1pPr>
            <a:lvl2pPr marL="468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2pPr>
            <a:lvl3pPr marL="684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3pPr>
            <a:lvl4pPr marL="900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4pPr>
            <a:lvl5pPr marL="1116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200" b="1" dirty="0">
                <a:solidFill>
                  <a:srgbClr val="C00000"/>
                </a:solidFill>
                <a:latin typeface="+mn-lt"/>
              </a:rPr>
              <a:t>Data Processing</a:t>
            </a:r>
          </a:p>
          <a:p>
            <a:r>
              <a:rPr lang="en-US" sz="1200" dirty="0">
                <a:latin typeface="+mn-lt"/>
              </a:rPr>
              <a:t>Real time</a:t>
            </a:r>
          </a:p>
          <a:p>
            <a:r>
              <a:rPr lang="en-US" sz="1200" dirty="0">
                <a:latin typeface="+mn-lt"/>
              </a:rPr>
              <a:t>MapReduce</a:t>
            </a:r>
          </a:p>
          <a:p>
            <a:r>
              <a:rPr lang="en-US" sz="1200" dirty="0">
                <a:latin typeface="+mn-lt"/>
              </a:rPr>
              <a:t>Batch</a:t>
            </a:r>
          </a:p>
        </p:txBody>
      </p:sp>
      <p:sp>
        <p:nvSpPr>
          <p:cNvPr id="9" name="Content Placeholder 4">
            <a:extLst>
              <a:ext uri="{FF2B5EF4-FFF2-40B4-BE49-F238E27FC236}">
                <a16:creationId xmlns:a16="http://schemas.microsoft.com/office/drawing/2014/main" id="{FFB50506-321B-4E82-80BD-760C838AD9CC}"/>
              </a:ext>
            </a:extLst>
          </p:cNvPr>
          <p:cNvSpPr txBox="1">
            <a:spLocks/>
          </p:cNvSpPr>
          <p:nvPr/>
        </p:nvSpPr>
        <p:spPr>
          <a:xfrm>
            <a:off x="6216577" y="3122920"/>
            <a:ext cx="1658688" cy="1784577"/>
          </a:xfrm>
          <a:prstGeom prst="rect">
            <a:avLst/>
          </a:prstGeom>
        </p:spPr>
        <p:txBody>
          <a:bodyPr>
            <a:normAutofit/>
          </a:bodyPr>
          <a:lstStyle>
            <a:lvl1pPr marL="2286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1pPr>
            <a:lvl2pPr marL="468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2pPr>
            <a:lvl3pPr marL="684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3pPr>
            <a:lvl4pPr marL="900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4pPr>
            <a:lvl5pPr marL="1116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200" b="1" dirty="0">
                <a:solidFill>
                  <a:srgbClr val="C00000"/>
                </a:solidFill>
                <a:latin typeface="+mn-lt"/>
              </a:rPr>
              <a:t>Chatbots</a:t>
            </a:r>
          </a:p>
          <a:p>
            <a:r>
              <a:rPr lang="en-US" sz="1200" dirty="0">
                <a:latin typeface="+mn-lt"/>
              </a:rPr>
              <a:t>Powering chatbot logic</a:t>
            </a:r>
          </a:p>
        </p:txBody>
      </p:sp>
      <p:sp>
        <p:nvSpPr>
          <p:cNvPr id="10" name="Content Placeholder 4">
            <a:extLst>
              <a:ext uri="{FF2B5EF4-FFF2-40B4-BE49-F238E27FC236}">
                <a16:creationId xmlns:a16="http://schemas.microsoft.com/office/drawing/2014/main" id="{FD210AD4-220F-414C-A97B-5DEF17EB26E7}"/>
              </a:ext>
            </a:extLst>
          </p:cNvPr>
          <p:cNvSpPr txBox="1">
            <a:spLocks/>
          </p:cNvSpPr>
          <p:nvPr/>
        </p:nvSpPr>
        <p:spPr>
          <a:xfrm>
            <a:off x="7994934" y="3138007"/>
            <a:ext cx="1658688" cy="1784577"/>
          </a:xfrm>
          <a:prstGeom prst="rect">
            <a:avLst/>
          </a:prstGeom>
        </p:spPr>
        <p:txBody>
          <a:bodyPr>
            <a:normAutofit/>
          </a:bodyPr>
          <a:lstStyle>
            <a:lvl1pPr marL="2286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1pPr>
            <a:lvl2pPr marL="468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2pPr>
            <a:lvl3pPr marL="684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3pPr>
            <a:lvl4pPr marL="900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4pPr>
            <a:lvl5pPr marL="1116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200" b="1" dirty="0">
                <a:solidFill>
                  <a:srgbClr val="C00000"/>
                </a:solidFill>
                <a:latin typeface="+mn-lt"/>
              </a:rPr>
              <a:t>Amazon Alexa</a:t>
            </a:r>
          </a:p>
          <a:p>
            <a:r>
              <a:rPr lang="en-US" sz="1200" dirty="0">
                <a:latin typeface="+mn-lt"/>
              </a:rPr>
              <a:t>Powering voice-enabled apps</a:t>
            </a:r>
          </a:p>
          <a:p>
            <a:r>
              <a:rPr lang="en-US" sz="1200" dirty="0">
                <a:latin typeface="+mn-lt"/>
              </a:rPr>
              <a:t>Alexa Skills Kit</a:t>
            </a:r>
          </a:p>
        </p:txBody>
      </p:sp>
      <p:sp>
        <p:nvSpPr>
          <p:cNvPr id="11" name="Content Placeholder 4">
            <a:extLst>
              <a:ext uri="{FF2B5EF4-FFF2-40B4-BE49-F238E27FC236}">
                <a16:creationId xmlns:a16="http://schemas.microsoft.com/office/drawing/2014/main" id="{00D72BB7-28E5-485D-85D9-DE28B5B3848B}"/>
              </a:ext>
            </a:extLst>
          </p:cNvPr>
          <p:cNvSpPr txBox="1">
            <a:spLocks/>
          </p:cNvSpPr>
          <p:nvPr/>
        </p:nvSpPr>
        <p:spPr>
          <a:xfrm>
            <a:off x="9988185" y="3138006"/>
            <a:ext cx="1658688" cy="1784577"/>
          </a:xfrm>
          <a:prstGeom prst="rect">
            <a:avLst/>
          </a:prstGeom>
        </p:spPr>
        <p:txBody>
          <a:bodyPr>
            <a:normAutofit fontScale="92500" lnSpcReduction="10000"/>
          </a:bodyPr>
          <a:lstStyle>
            <a:lvl1pPr marL="2286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1pPr>
            <a:lvl2pPr marL="468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2pPr>
            <a:lvl3pPr marL="684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3pPr>
            <a:lvl4pPr marL="900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4pPr>
            <a:lvl5pPr marL="1116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200" b="1" dirty="0">
                <a:solidFill>
                  <a:srgbClr val="C00000"/>
                </a:solidFill>
                <a:latin typeface="+mn-lt"/>
              </a:rPr>
              <a:t>IT Automation</a:t>
            </a:r>
          </a:p>
          <a:p>
            <a:r>
              <a:rPr lang="en-US" sz="1200" dirty="0">
                <a:latin typeface="+mn-lt"/>
              </a:rPr>
              <a:t>Policy engines</a:t>
            </a:r>
          </a:p>
          <a:p>
            <a:r>
              <a:rPr lang="en-US" sz="1200" dirty="0">
                <a:latin typeface="+mn-lt"/>
              </a:rPr>
              <a:t>Extending AWS services</a:t>
            </a:r>
          </a:p>
          <a:p>
            <a:r>
              <a:rPr lang="en-US" sz="1200" dirty="0">
                <a:latin typeface="+mn-lt"/>
              </a:rPr>
              <a:t>Infrastructure management</a:t>
            </a:r>
          </a:p>
        </p:txBody>
      </p:sp>
      <p:pic>
        <p:nvPicPr>
          <p:cNvPr id="10244" name="Picture 4">
            <a:extLst>
              <a:ext uri="{FF2B5EF4-FFF2-40B4-BE49-F238E27FC236}">
                <a16:creationId xmlns:a16="http://schemas.microsoft.com/office/drawing/2014/main" id="{4AC8C39A-C3AD-4C6D-B9AC-C3E54C62EF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94934" y="1843071"/>
            <a:ext cx="1323975" cy="1323975"/>
          </a:xfrm>
          <a:prstGeom prst="rect">
            <a:avLst/>
          </a:prstGeom>
          <a:noFill/>
          <a:extLst>
            <a:ext uri="{909E8E84-426E-40DD-AFC4-6F175D3DCCD1}">
              <a14:hiddenFill xmlns:a14="http://schemas.microsoft.com/office/drawing/2010/main">
                <a:solidFill>
                  <a:srgbClr val="FFFFFF"/>
                </a:solidFill>
              </a14:hiddenFill>
            </a:ext>
          </a:extLst>
        </p:spPr>
      </p:pic>
      <p:pic>
        <p:nvPicPr>
          <p:cNvPr id="10252" name="Picture 12">
            <a:extLst>
              <a:ext uri="{FF2B5EF4-FFF2-40B4-BE49-F238E27FC236}">
                <a16:creationId xmlns:a16="http://schemas.microsoft.com/office/drawing/2014/main" id="{6FA33148-3CC8-4728-B58D-04B7F2D450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16577" y="1876633"/>
            <a:ext cx="1257300" cy="1257300"/>
          </a:xfrm>
          <a:prstGeom prst="rect">
            <a:avLst/>
          </a:prstGeom>
          <a:noFill/>
          <a:extLst>
            <a:ext uri="{909E8E84-426E-40DD-AFC4-6F175D3DCCD1}">
              <a14:hiddenFill xmlns:a14="http://schemas.microsoft.com/office/drawing/2010/main">
                <a:solidFill>
                  <a:srgbClr val="FFFFFF"/>
                </a:solidFill>
              </a14:hiddenFill>
            </a:ext>
          </a:extLst>
        </p:spPr>
      </p:pic>
      <p:pic>
        <p:nvPicPr>
          <p:cNvPr id="10254" name="Picture 14">
            <a:extLst>
              <a:ext uri="{FF2B5EF4-FFF2-40B4-BE49-F238E27FC236}">
                <a16:creationId xmlns:a16="http://schemas.microsoft.com/office/drawing/2014/main" id="{7256F8E7-40DC-48D8-94AE-E1A3849BFB5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82955" y="1938323"/>
            <a:ext cx="942975" cy="1133475"/>
          </a:xfrm>
          <a:prstGeom prst="rect">
            <a:avLst/>
          </a:prstGeom>
          <a:noFill/>
          <a:extLst>
            <a:ext uri="{909E8E84-426E-40DD-AFC4-6F175D3DCCD1}">
              <a14:hiddenFill xmlns:a14="http://schemas.microsoft.com/office/drawing/2010/main">
                <a:solidFill>
                  <a:srgbClr val="FFFFFF"/>
                </a:solidFill>
              </a14:hiddenFill>
            </a:ext>
          </a:extLst>
        </p:spPr>
      </p:pic>
      <p:pic>
        <p:nvPicPr>
          <p:cNvPr id="10260" name="Picture 20">
            <a:extLst>
              <a:ext uri="{FF2B5EF4-FFF2-40B4-BE49-F238E27FC236}">
                <a16:creationId xmlns:a16="http://schemas.microsoft.com/office/drawing/2014/main" id="{2E8E2A3E-D4CC-4BF8-81DD-65754595F97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88185" y="1865620"/>
            <a:ext cx="1257300" cy="1257300"/>
          </a:xfrm>
          <a:prstGeom prst="rect">
            <a:avLst/>
          </a:prstGeom>
          <a:noFill/>
          <a:extLst>
            <a:ext uri="{909E8E84-426E-40DD-AFC4-6F175D3DCCD1}">
              <a14:hiddenFill xmlns:a14="http://schemas.microsoft.com/office/drawing/2010/main">
                <a:solidFill>
                  <a:srgbClr val="FFFFFF"/>
                </a:solidFill>
              </a14:hiddenFill>
            </a:ext>
          </a:extLst>
        </p:spPr>
      </p:pic>
      <p:pic>
        <p:nvPicPr>
          <p:cNvPr id="10262" name="Picture 22">
            <a:extLst>
              <a:ext uri="{FF2B5EF4-FFF2-40B4-BE49-F238E27FC236}">
                <a16:creationId xmlns:a16="http://schemas.microsoft.com/office/drawing/2014/main" id="{995B6899-709E-43D9-ADA9-AF06FDA90C5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01652" y="1876633"/>
            <a:ext cx="1257300" cy="1257300"/>
          </a:xfrm>
          <a:prstGeom prst="rect">
            <a:avLst/>
          </a:prstGeom>
          <a:noFill/>
          <a:extLst>
            <a:ext uri="{909E8E84-426E-40DD-AFC4-6F175D3DCCD1}">
              <a14:hiddenFill xmlns:a14="http://schemas.microsoft.com/office/drawing/2010/main">
                <a:solidFill>
                  <a:srgbClr val="FFFFFF"/>
                </a:solidFill>
              </a14:hiddenFill>
            </a:ext>
          </a:extLst>
        </p:spPr>
      </p:pic>
      <p:pic>
        <p:nvPicPr>
          <p:cNvPr id="10264" name="Picture 24">
            <a:extLst>
              <a:ext uri="{FF2B5EF4-FFF2-40B4-BE49-F238E27FC236}">
                <a16:creationId xmlns:a16="http://schemas.microsoft.com/office/drawing/2014/main" id="{4249540B-D55A-4D11-A7BE-B07A2D19678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26342" y="2033572"/>
            <a:ext cx="942975" cy="942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5439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AWS Lambda. Handle</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14</a:t>
            </a:fld>
            <a:endParaRPr lang="ru-RU"/>
          </a:p>
        </p:txBody>
      </p:sp>
      <p:pic>
        <p:nvPicPr>
          <p:cNvPr id="1026" name="Picture 2" descr="Картинки по запросу &quot;aws Lambda&quot;">
            <a:extLst>
              <a:ext uri="{FF2B5EF4-FFF2-40B4-BE49-F238E27FC236}">
                <a16:creationId xmlns:a16="http://schemas.microsoft.com/office/drawing/2014/main" id="{8FEF0042-69B5-47AC-A0B1-813328CE39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52262" y="1952882"/>
            <a:ext cx="3411554" cy="3565049"/>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4">
            <a:extLst>
              <a:ext uri="{FF2B5EF4-FFF2-40B4-BE49-F238E27FC236}">
                <a16:creationId xmlns:a16="http://schemas.microsoft.com/office/drawing/2014/main" id="{DB503BDE-4A34-45E4-9E3D-C6CF6CABA673}"/>
              </a:ext>
            </a:extLst>
          </p:cNvPr>
          <p:cNvSpPr txBox="1">
            <a:spLocks/>
          </p:cNvSpPr>
          <p:nvPr/>
        </p:nvSpPr>
        <p:spPr>
          <a:xfrm>
            <a:off x="1416049" y="2167128"/>
            <a:ext cx="5040313" cy="4074080"/>
          </a:xfrm>
          <a:prstGeom prst="rect">
            <a:avLst/>
          </a:prstGeom>
        </p:spPr>
        <p:txBody>
          <a:bodyPr>
            <a:normAutofit/>
          </a:bodyPr>
          <a:lstStyle>
            <a:lvl1pPr marL="2286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1pPr>
            <a:lvl2pPr marL="468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2pPr>
            <a:lvl3pPr marL="684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3pPr>
            <a:lvl4pPr marL="900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4pPr>
            <a:lvl5pPr marL="1116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latin typeface="+mn-lt"/>
              </a:rPr>
              <a:t>Load Balancing</a:t>
            </a:r>
          </a:p>
          <a:p>
            <a:r>
              <a:rPr lang="en-US" sz="2400" dirty="0">
                <a:latin typeface="+mn-lt"/>
              </a:rPr>
              <a:t>Auto Scaling</a:t>
            </a:r>
          </a:p>
          <a:p>
            <a:r>
              <a:rPr lang="en-US" sz="2400" dirty="0">
                <a:latin typeface="+mn-lt"/>
              </a:rPr>
              <a:t>Handling Failures</a:t>
            </a:r>
          </a:p>
          <a:p>
            <a:r>
              <a:rPr lang="en-US" sz="2400" dirty="0">
                <a:latin typeface="+mn-lt"/>
              </a:rPr>
              <a:t>Security Isolation</a:t>
            </a:r>
          </a:p>
          <a:p>
            <a:r>
              <a:rPr lang="en-US" sz="2400" dirty="0">
                <a:latin typeface="+mn-lt"/>
              </a:rPr>
              <a:t>OS Management</a:t>
            </a:r>
          </a:p>
          <a:p>
            <a:r>
              <a:rPr lang="en-US" sz="2400" dirty="0">
                <a:latin typeface="+mn-lt"/>
              </a:rPr>
              <a:t>Managing Utilization</a:t>
            </a:r>
          </a:p>
        </p:txBody>
      </p:sp>
    </p:spTree>
    <p:extLst>
      <p:ext uri="{BB962C8B-B14F-4D97-AF65-F5344CB8AC3E}">
        <p14:creationId xmlns:p14="http://schemas.microsoft.com/office/powerpoint/2010/main" val="1333653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AWS Lambda. Monitoring</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15</a:t>
            </a:fld>
            <a:endParaRPr lang="ru-RU"/>
          </a:p>
        </p:txBody>
      </p:sp>
      <p:pic>
        <p:nvPicPr>
          <p:cNvPr id="3" name="Picture 2">
            <a:extLst>
              <a:ext uri="{FF2B5EF4-FFF2-40B4-BE49-F238E27FC236}">
                <a16:creationId xmlns:a16="http://schemas.microsoft.com/office/drawing/2014/main" id="{A42001D1-3AA3-4ABD-AB22-CE1CBD77C8A1}"/>
              </a:ext>
            </a:extLst>
          </p:cNvPr>
          <p:cNvPicPr>
            <a:picLocks noChangeAspect="1"/>
          </p:cNvPicPr>
          <p:nvPr/>
        </p:nvPicPr>
        <p:blipFill>
          <a:blip r:embed="rId2"/>
          <a:stretch>
            <a:fillRect/>
          </a:stretch>
        </p:blipFill>
        <p:spPr>
          <a:xfrm>
            <a:off x="7102141" y="1651835"/>
            <a:ext cx="4819650" cy="4248150"/>
          </a:xfrm>
          <a:prstGeom prst="rect">
            <a:avLst/>
          </a:prstGeom>
        </p:spPr>
      </p:pic>
      <p:sp>
        <p:nvSpPr>
          <p:cNvPr id="7" name="Content Placeholder 4">
            <a:extLst>
              <a:ext uri="{FF2B5EF4-FFF2-40B4-BE49-F238E27FC236}">
                <a16:creationId xmlns:a16="http://schemas.microsoft.com/office/drawing/2014/main" id="{D301A208-7001-49BA-8322-0162363F94A2}"/>
              </a:ext>
            </a:extLst>
          </p:cNvPr>
          <p:cNvSpPr txBox="1">
            <a:spLocks/>
          </p:cNvSpPr>
          <p:nvPr/>
        </p:nvSpPr>
        <p:spPr>
          <a:xfrm>
            <a:off x="1416049" y="1835150"/>
            <a:ext cx="5040313" cy="4406058"/>
          </a:xfrm>
          <a:prstGeom prst="rect">
            <a:avLst/>
          </a:prstGeom>
        </p:spPr>
        <p:txBody>
          <a:bodyPr>
            <a:normAutofit fontScale="62500" lnSpcReduction="20000"/>
          </a:bodyPr>
          <a:lstStyle>
            <a:lvl1pPr marL="2286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1pPr>
            <a:lvl2pPr marL="468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2pPr>
            <a:lvl3pPr marL="684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3pPr>
            <a:lvl4pPr marL="900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4pPr>
            <a:lvl5pPr marL="1116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latin typeface="+mn-lt"/>
              </a:rPr>
              <a:t>Dashboard for functions</a:t>
            </a:r>
          </a:p>
          <a:p>
            <a:pPr lvl="1"/>
            <a:r>
              <a:rPr lang="en-US" sz="2400" dirty="0">
                <a:latin typeface="+mn-lt"/>
              </a:rPr>
              <a:t>Lists all functions</a:t>
            </a:r>
          </a:p>
          <a:p>
            <a:pPr lvl="1"/>
            <a:r>
              <a:rPr lang="en-US" sz="2400" dirty="0">
                <a:latin typeface="+mn-lt"/>
              </a:rPr>
              <a:t>Easy editing of resources, event sources and other settings</a:t>
            </a:r>
          </a:p>
          <a:p>
            <a:pPr lvl="1"/>
            <a:r>
              <a:rPr lang="en-US" sz="2400" dirty="0">
                <a:latin typeface="+mn-lt"/>
              </a:rPr>
              <a:t>At-a-glance metrics</a:t>
            </a:r>
          </a:p>
          <a:p>
            <a:r>
              <a:rPr lang="en-US" sz="2400" dirty="0">
                <a:latin typeface="+mn-lt"/>
              </a:rPr>
              <a:t>Metrics reported to CloudWatch</a:t>
            </a:r>
          </a:p>
          <a:p>
            <a:pPr lvl="1"/>
            <a:r>
              <a:rPr lang="en-US" sz="2400" dirty="0">
                <a:latin typeface="+mn-lt"/>
              </a:rPr>
              <a:t>Requests</a:t>
            </a:r>
          </a:p>
          <a:p>
            <a:pPr lvl="1"/>
            <a:r>
              <a:rPr lang="en-US" sz="2400" dirty="0">
                <a:latin typeface="+mn-lt"/>
              </a:rPr>
              <a:t>Errors</a:t>
            </a:r>
          </a:p>
          <a:p>
            <a:pPr lvl="1"/>
            <a:r>
              <a:rPr lang="en-US" sz="2400" dirty="0">
                <a:latin typeface="+mn-lt"/>
              </a:rPr>
              <a:t>Latency</a:t>
            </a:r>
          </a:p>
          <a:p>
            <a:pPr lvl="1"/>
            <a:r>
              <a:rPr lang="en-US" sz="2400" dirty="0">
                <a:latin typeface="+mn-lt"/>
              </a:rPr>
              <a:t>Throttles</a:t>
            </a:r>
          </a:p>
          <a:p>
            <a:r>
              <a:rPr lang="en-US" sz="2400" dirty="0">
                <a:latin typeface="+mn-lt"/>
              </a:rPr>
              <a:t>Logs captured by CloudWatch Logging service</a:t>
            </a:r>
          </a:p>
        </p:txBody>
      </p:sp>
    </p:spTree>
    <p:extLst>
      <p:ext uri="{BB962C8B-B14F-4D97-AF65-F5344CB8AC3E}">
        <p14:creationId xmlns:p14="http://schemas.microsoft.com/office/powerpoint/2010/main" val="4045222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AWS Lambda. Fine-grained Pricing</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16</a:t>
            </a:fld>
            <a:endParaRPr lang="ru-RU"/>
          </a:p>
        </p:txBody>
      </p:sp>
      <p:pic>
        <p:nvPicPr>
          <p:cNvPr id="3" name="Picture 2">
            <a:extLst>
              <a:ext uri="{FF2B5EF4-FFF2-40B4-BE49-F238E27FC236}">
                <a16:creationId xmlns:a16="http://schemas.microsoft.com/office/drawing/2014/main" id="{E9BCB071-D8CD-462A-A3E6-8D51B3D88389}"/>
              </a:ext>
            </a:extLst>
          </p:cNvPr>
          <p:cNvPicPr>
            <a:picLocks noChangeAspect="1"/>
          </p:cNvPicPr>
          <p:nvPr/>
        </p:nvPicPr>
        <p:blipFill>
          <a:blip r:embed="rId2"/>
          <a:stretch>
            <a:fillRect/>
          </a:stretch>
        </p:blipFill>
        <p:spPr>
          <a:xfrm>
            <a:off x="2477649" y="2458271"/>
            <a:ext cx="7667625" cy="3076575"/>
          </a:xfrm>
          <a:prstGeom prst="rect">
            <a:avLst/>
          </a:prstGeom>
        </p:spPr>
      </p:pic>
    </p:spTree>
    <p:extLst>
      <p:ext uri="{BB962C8B-B14F-4D97-AF65-F5344CB8AC3E}">
        <p14:creationId xmlns:p14="http://schemas.microsoft.com/office/powerpoint/2010/main" val="22108882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AWS Lambda. Limits</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17</a:t>
            </a:fld>
            <a:endParaRPr lang="ru-RU"/>
          </a:p>
        </p:txBody>
      </p:sp>
      <p:graphicFrame>
        <p:nvGraphicFramePr>
          <p:cNvPr id="7" name="Table 6">
            <a:extLst>
              <a:ext uri="{FF2B5EF4-FFF2-40B4-BE49-F238E27FC236}">
                <a16:creationId xmlns:a16="http://schemas.microsoft.com/office/drawing/2014/main" id="{BD266435-7BA8-472F-B682-07B14C44E04E}"/>
              </a:ext>
            </a:extLst>
          </p:cNvPr>
          <p:cNvGraphicFramePr>
            <a:graphicFrameLocks noGrp="1"/>
          </p:cNvGraphicFramePr>
          <p:nvPr>
            <p:extLst>
              <p:ext uri="{D42A27DB-BD31-4B8C-83A1-F6EECF244321}">
                <p14:modId xmlns:p14="http://schemas.microsoft.com/office/powerpoint/2010/main" val="3871849690"/>
              </p:ext>
            </p:extLst>
          </p:nvPr>
        </p:nvGraphicFramePr>
        <p:xfrm>
          <a:off x="2440251" y="1883545"/>
          <a:ext cx="8032221" cy="4821117"/>
        </p:xfrm>
        <a:graphic>
          <a:graphicData uri="http://schemas.openxmlformats.org/drawingml/2006/table">
            <a:tbl>
              <a:tblPr>
                <a:tableStyleId>{BDBED569-4797-4DF1-A0F4-6AAB3CD982D8}</a:tableStyleId>
              </a:tblPr>
              <a:tblGrid>
                <a:gridCol w="2845366">
                  <a:extLst>
                    <a:ext uri="{9D8B030D-6E8A-4147-A177-3AD203B41FA5}">
                      <a16:colId xmlns:a16="http://schemas.microsoft.com/office/drawing/2014/main" val="1524309818"/>
                    </a:ext>
                  </a:extLst>
                </a:gridCol>
                <a:gridCol w="5186855">
                  <a:extLst>
                    <a:ext uri="{9D8B030D-6E8A-4147-A177-3AD203B41FA5}">
                      <a16:colId xmlns:a16="http://schemas.microsoft.com/office/drawing/2014/main" val="1134450924"/>
                    </a:ext>
                  </a:extLst>
                </a:gridCol>
              </a:tblGrid>
              <a:tr h="0">
                <a:tc>
                  <a:txBody>
                    <a:bodyPr/>
                    <a:lstStyle/>
                    <a:p>
                      <a:pPr fontAlgn="t"/>
                      <a:r>
                        <a:rPr lang="en-US" sz="1100" u="none" strike="noStrike" kern="1200" dirty="0">
                          <a:solidFill>
                            <a:schemeClr val="tx1"/>
                          </a:solidFill>
                          <a:effectLst/>
                          <a:latin typeface="+mn-lt"/>
                          <a:ea typeface="+mn-ea"/>
                          <a:cs typeface="+mn-cs"/>
                        </a:rPr>
                        <a:t>Concurrent</a:t>
                      </a:r>
                      <a:r>
                        <a:rPr lang="en-US" b="0" i="0" dirty="0">
                          <a:solidFill>
                            <a:srgbClr val="16191F"/>
                          </a:solidFill>
                          <a:effectLst/>
                          <a:latin typeface="Amazon Ember"/>
                        </a:rPr>
                        <a:t> </a:t>
                      </a:r>
                      <a:r>
                        <a:rPr lang="en-US" sz="1100" u="none" strike="noStrike" kern="1200" dirty="0">
                          <a:solidFill>
                            <a:schemeClr val="tx1"/>
                          </a:solidFill>
                          <a:effectLst/>
                          <a:latin typeface="+mn-lt"/>
                          <a:ea typeface="+mn-ea"/>
                          <a:cs typeface="+mn-cs"/>
                        </a:rPr>
                        <a:t>executions</a:t>
                      </a:r>
                    </a:p>
                  </a:txBody>
                  <a:tcPr marL="54258" marR="54258" marT="27129" marB="27129"/>
                </a:tc>
                <a:tc>
                  <a:txBody>
                    <a:bodyPr/>
                    <a:lstStyle/>
                    <a:p>
                      <a:pPr fontAlgn="t"/>
                      <a:r>
                        <a:rPr lang="en-US" sz="1100" u="none" strike="noStrike" kern="1200" dirty="0">
                          <a:solidFill>
                            <a:schemeClr val="tx1"/>
                          </a:solidFill>
                          <a:effectLst/>
                          <a:latin typeface="+mn-lt"/>
                          <a:ea typeface="+mn-ea"/>
                          <a:cs typeface="+mn-cs"/>
                        </a:rPr>
                        <a:t>1,000</a:t>
                      </a:r>
                    </a:p>
                  </a:txBody>
                  <a:tcPr marL="54258" marR="54258" marT="27129" marB="27129"/>
                </a:tc>
                <a:extLst>
                  <a:ext uri="{0D108BD9-81ED-4DB2-BD59-A6C34878D82A}">
                    <a16:rowId xmlns:a16="http://schemas.microsoft.com/office/drawing/2014/main" val="4191843754"/>
                  </a:ext>
                </a:extLst>
              </a:tr>
              <a:tr h="0">
                <a:tc>
                  <a:txBody>
                    <a:bodyPr/>
                    <a:lstStyle/>
                    <a:p>
                      <a:pPr fontAlgn="t"/>
                      <a:r>
                        <a:rPr lang="en-US" sz="1100" u="none" strike="noStrike" kern="1200" dirty="0">
                          <a:solidFill>
                            <a:schemeClr val="tx1"/>
                          </a:solidFill>
                          <a:effectLst/>
                          <a:latin typeface="+mn-lt"/>
                          <a:ea typeface="+mn-ea"/>
                          <a:cs typeface="+mn-cs"/>
                        </a:rPr>
                        <a:t>Function and layer storage</a:t>
                      </a:r>
                    </a:p>
                  </a:txBody>
                  <a:tcPr marL="54258" marR="54258" marT="27129" marB="27129"/>
                </a:tc>
                <a:tc>
                  <a:txBody>
                    <a:bodyPr/>
                    <a:lstStyle/>
                    <a:p>
                      <a:pPr fontAlgn="t"/>
                      <a:r>
                        <a:rPr lang="en-US" sz="1100" u="none" strike="noStrike" kern="1200" dirty="0">
                          <a:solidFill>
                            <a:schemeClr val="tx1"/>
                          </a:solidFill>
                          <a:effectLst/>
                          <a:latin typeface="+mn-lt"/>
                          <a:ea typeface="+mn-ea"/>
                          <a:cs typeface="+mn-cs"/>
                        </a:rPr>
                        <a:t>75 GB</a:t>
                      </a:r>
                    </a:p>
                  </a:txBody>
                  <a:tcPr marL="54258" marR="54258" marT="27129" marB="27129"/>
                </a:tc>
                <a:extLst>
                  <a:ext uri="{0D108BD9-81ED-4DB2-BD59-A6C34878D82A}">
                    <a16:rowId xmlns:a16="http://schemas.microsoft.com/office/drawing/2014/main" val="461764305"/>
                  </a:ext>
                </a:extLst>
              </a:tr>
              <a:tr h="0">
                <a:tc>
                  <a:txBody>
                    <a:bodyPr/>
                    <a:lstStyle/>
                    <a:p>
                      <a:pPr fontAlgn="t"/>
                      <a:r>
                        <a:rPr lang="en-US" sz="1100" u="none" strike="noStrike" kern="1200" dirty="0">
                          <a:solidFill>
                            <a:schemeClr val="tx1"/>
                          </a:solidFill>
                          <a:effectLst/>
                          <a:latin typeface="+mn-lt"/>
                          <a:ea typeface="+mn-ea"/>
                          <a:cs typeface="+mn-cs"/>
                        </a:rPr>
                        <a:t>Elastic network interfaces per VPC</a:t>
                      </a:r>
                    </a:p>
                  </a:txBody>
                  <a:tcPr marL="54258" marR="54258" marT="27129" marB="27129"/>
                </a:tc>
                <a:tc>
                  <a:txBody>
                    <a:bodyPr/>
                    <a:lstStyle/>
                    <a:p>
                      <a:pPr fontAlgn="t"/>
                      <a:r>
                        <a:rPr lang="en-US" sz="1100" u="none" strike="noStrike" kern="1200" dirty="0">
                          <a:solidFill>
                            <a:schemeClr val="tx1"/>
                          </a:solidFill>
                          <a:effectLst/>
                          <a:latin typeface="+mn-lt"/>
                          <a:ea typeface="+mn-ea"/>
                          <a:cs typeface="+mn-cs"/>
                        </a:rPr>
                        <a:t>250</a:t>
                      </a:r>
                    </a:p>
                  </a:txBody>
                  <a:tcPr marL="54258" marR="54258" marT="27129" marB="27129"/>
                </a:tc>
                <a:extLst>
                  <a:ext uri="{0D108BD9-81ED-4DB2-BD59-A6C34878D82A}">
                    <a16:rowId xmlns:a16="http://schemas.microsoft.com/office/drawing/2014/main" val="2667015935"/>
                  </a:ext>
                </a:extLst>
              </a:tr>
              <a:tr h="195128">
                <a:tc>
                  <a:txBody>
                    <a:bodyPr/>
                    <a:lstStyle/>
                    <a:p>
                      <a:pPr fontAlgn="t"/>
                      <a:r>
                        <a:rPr lang="en-US" sz="1100" u="none" strike="noStrike" dirty="0">
                          <a:effectLst/>
                        </a:rPr>
                        <a:t>Function </a:t>
                      </a:r>
                      <a:r>
                        <a:rPr lang="en-US" sz="1100" u="none" strike="noStrike" dirty="0">
                          <a:effectLst/>
                          <a:hlinkClick r:id="rId2"/>
                        </a:rPr>
                        <a:t>memory allocation</a:t>
                      </a:r>
                      <a:endParaRPr lang="en-US" sz="1100" b="0" u="none" strike="noStrike" dirty="0">
                        <a:effectLst/>
                        <a:latin typeface="inherit"/>
                      </a:endParaRPr>
                    </a:p>
                  </a:txBody>
                  <a:tcPr marL="54258" marR="54258" marT="27129" marB="27129"/>
                </a:tc>
                <a:tc>
                  <a:txBody>
                    <a:bodyPr/>
                    <a:lstStyle/>
                    <a:p>
                      <a:pPr fontAlgn="t"/>
                      <a:r>
                        <a:rPr lang="en-US" sz="1100" u="none" strike="noStrike" dirty="0">
                          <a:effectLst/>
                        </a:rPr>
                        <a:t>128 MB to 3,008 MB, in 64 MB increments.</a:t>
                      </a:r>
                      <a:endParaRPr lang="en-US" sz="1100" b="0" u="none" strike="noStrike" dirty="0">
                        <a:effectLst/>
                        <a:latin typeface="inherit"/>
                      </a:endParaRPr>
                    </a:p>
                  </a:txBody>
                  <a:tcPr marL="54258" marR="54258" marT="27129" marB="27129"/>
                </a:tc>
                <a:extLst>
                  <a:ext uri="{0D108BD9-81ED-4DB2-BD59-A6C34878D82A}">
                    <a16:rowId xmlns:a16="http://schemas.microsoft.com/office/drawing/2014/main" val="1269098174"/>
                  </a:ext>
                </a:extLst>
              </a:tr>
              <a:tr h="242424">
                <a:tc>
                  <a:txBody>
                    <a:bodyPr/>
                    <a:lstStyle/>
                    <a:p>
                      <a:pPr fontAlgn="t"/>
                      <a:r>
                        <a:rPr lang="en-US" sz="1100" u="none" strike="noStrike">
                          <a:effectLst/>
                        </a:rPr>
                        <a:t>Function </a:t>
                      </a:r>
                      <a:r>
                        <a:rPr lang="en-US" sz="1100" u="none" strike="noStrike">
                          <a:effectLst/>
                          <a:hlinkClick r:id="rId2"/>
                        </a:rPr>
                        <a:t>timeout</a:t>
                      </a:r>
                      <a:endParaRPr lang="en-US" sz="1100" b="0" u="none" strike="noStrike">
                        <a:effectLst/>
                        <a:latin typeface="inherit"/>
                      </a:endParaRPr>
                    </a:p>
                  </a:txBody>
                  <a:tcPr marL="54258" marR="54258" marT="27129" marB="27129"/>
                </a:tc>
                <a:tc>
                  <a:txBody>
                    <a:bodyPr/>
                    <a:lstStyle/>
                    <a:p>
                      <a:pPr fontAlgn="t"/>
                      <a:r>
                        <a:rPr lang="en-US" sz="1100" u="none" strike="noStrike">
                          <a:effectLst/>
                        </a:rPr>
                        <a:t>900 seconds (15 minutes)</a:t>
                      </a:r>
                      <a:endParaRPr lang="en-US" sz="1100" b="0" u="none" strike="noStrike">
                        <a:effectLst/>
                        <a:latin typeface="inherit"/>
                      </a:endParaRPr>
                    </a:p>
                  </a:txBody>
                  <a:tcPr marL="54258" marR="54258" marT="27129" marB="27129"/>
                </a:tc>
                <a:extLst>
                  <a:ext uri="{0D108BD9-81ED-4DB2-BD59-A6C34878D82A}">
                    <a16:rowId xmlns:a16="http://schemas.microsoft.com/office/drawing/2014/main" val="71719765"/>
                  </a:ext>
                </a:extLst>
              </a:tr>
              <a:tr h="242424">
                <a:tc>
                  <a:txBody>
                    <a:bodyPr/>
                    <a:lstStyle/>
                    <a:p>
                      <a:pPr fontAlgn="t"/>
                      <a:r>
                        <a:rPr lang="en-US" sz="1100" u="none" strike="noStrike">
                          <a:effectLst/>
                        </a:rPr>
                        <a:t>Function </a:t>
                      </a:r>
                      <a:r>
                        <a:rPr lang="en-US" sz="1100" u="none" strike="noStrike">
                          <a:effectLst/>
                          <a:hlinkClick r:id="rId3"/>
                        </a:rPr>
                        <a:t>environment variables</a:t>
                      </a:r>
                      <a:endParaRPr lang="en-US" sz="1100" b="0" u="none" strike="noStrike">
                        <a:effectLst/>
                        <a:latin typeface="inherit"/>
                      </a:endParaRPr>
                    </a:p>
                  </a:txBody>
                  <a:tcPr marL="54258" marR="54258" marT="27129" marB="27129"/>
                </a:tc>
                <a:tc>
                  <a:txBody>
                    <a:bodyPr/>
                    <a:lstStyle/>
                    <a:p>
                      <a:pPr fontAlgn="t"/>
                      <a:r>
                        <a:rPr lang="en-US" sz="1100" u="none" strike="noStrike">
                          <a:effectLst/>
                        </a:rPr>
                        <a:t>4 KB</a:t>
                      </a:r>
                      <a:endParaRPr lang="en-US" sz="1100" b="0" u="none" strike="noStrike">
                        <a:effectLst/>
                        <a:latin typeface="inherit"/>
                      </a:endParaRPr>
                    </a:p>
                  </a:txBody>
                  <a:tcPr marL="54258" marR="54258" marT="27129" marB="27129"/>
                </a:tc>
                <a:extLst>
                  <a:ext uri="{0D108BD9-81ED-4DB2-BD59-A6C34878D82A}">
                    <a16:rowId xmlns:a16="http://schemas.microsoft.com/office/drawing/2014/main" val="2627372419"/>
                  </a:ext>
                </a:extLst>
              </a:tr>
              <a:tr h="242424">
                <a:tc>
                  <a:txBody>
                    <a:bodyPr/>
                    <a:lstStyle/>
                    <a:p>
                      <a:pPr fontAlgn="t"/>
                      <a:r>
                        <a:rPr lang="en-US" sz="1100" u="none" strike="noStrike">
                          <a:effectLst/>
                        </a:rPr>
                        <a:t>Function </a:t>
                      </a:r>
                      <a:r>
                        <a:rPr lang="en-US" sz="1100" u="none" strike="noStrike">
                          <a:effectLst/>
                          <a:hlinkClick r:id="rId4"/>
                        </a:rPr>
                        <a:t>resource-based policy</a:t>
                      </a:r>
                      <a:endParaRPr lang="en-US" sz="1100" b="0" u="none" strike="noStrike">
                        <a:effectLst/>
                        <a:latin typeface="inherit"/>
                      </a:endParaRPr>
                    </a:p>
                  </a:txBody>
                  <a:tcPr marL="54258" marR="54258" marT="27129" marB="27129"/>
                </a:tc>
                <a:tc>
                  <a:txBody>
                    <a:bodyPr/>
                    <a:lstStyle/>
                    <a:p>
                      <a:pPr fontAlgn="t"/>
                      <a:r>
                        <a:rPr lang="en-US" sz="1100" u="none" strike="noStrike">
                          <a:effectLst/>
                        </a:rPr>
                        <a:t>20 KB</a:t>
                      </a:r>
                      <a:endParaRPr lang="en-US" sz="1100" b="0" u="none" strike="noStrike">
                        <a:effectLst/>
                        <a:latin typeface="inherit"/>
                      </a:endParaRPr>
                    </a:p>
                  </a:txBody>
                  <a:tcPr marL="54258" marR="54258" marT="27129" marB="27129"/>
                </a:tc>
                <a:extLst>
                  <a:ext uri="{0D108BD9-81ED-4DB2-BD59-A6C34878D82A}">
                    <a16:rowId xmlns:a16="http://schemas.microsoft.com/office/drawing/2014/main" val="245409302"/>
                  </a:ext>
                </a:extLst>
              </a:tr>
              <a:tr h="242424">
                <a:tc>
                  <a:txBody>
                    <a:bodyPr/>
                    <a:lstStyle/>
                    <a:p>
                      <a:pPr fontAlgn="t"/>
                      <a:r>
                        <a:rPr lang="en-US" sz="1100" u="none" strike="noStrike">
                          <a:effectLst/>
                        </a:rPr>
                        <a:t>Function </a:t>
                      </a:r>
                      <a:r>
                        <a:rPr lang="en-US" sz="1100" u="none" strike="noStrike">
                          <a:effectLst/>
                          <a:hlinkClick r:id="rId5"/>
                        </a:rPr>
                        <a:t>layers</a:t>
                      </a:r>
                      <a:endParaRPr lang="en-US" sz="1100" b="0" u="none" strike="noStrike">
                        <a:effectLst/>
                        <a:latin typeface="inherit"/>
                      </a:endParaRPr>
                    </a:p>
                  </a:txBody>
                  <a:tcPr marL="54258" marR="54258" marT="27129" marB="27129"/>
                </a:tc>
                <a:tc>
                  <a:txBody>
                    <a:bodyPr/>
                    <a:lstStyle/>
                    <a:p>
                      <a:pPr fontAlgn="t"/>
                      <a:r>
                        <a:rPr lang="en-US" sz="1100" u="none" strike="noStrike">
                          <a:effectLst/>
                        </a:rPr>
                        <a:t>5 layers</a:t>
                      </a:r>
                      <a:endParaRPr lang="en-US" sz="1100" b="0" u="none" strike="noStrike">
                        <a:effectLst/>
                        <a:latin typeface="inherit"/>
                      </a:endParaRPr>
                    </a:p>
                  </a:txBody>
                  <a:tcPr marL="54258" marR="54258" marT="27129" marB="27129"/>
                </a:tc>
                <a:extLst>
                  <a:ext uri="{0D108BD9-81ED-4DB2-BD59-A6C34878D82A}">
                    <a16:rowId xmlns:a16="http://schemas.microsoft.com/office/drawing/2014/main" val="1265447277"/>
                  </a:ext>
                </a:extLst>
              </a:tr>
              <a:tr h="242424">
                <a:tc>
                  <a:txBody>
                    <a:bodyPr/>
                    <a:lstStyle/>
                    <a:p>
                      <a:pPr fontAlgn="t"/>
                      <a:r>
                        <a:rPr lang="en-US" sz="1100" u="none" strike="noStrike">
                          <a:effectLst/>
                        </a:rPr>
                        <a:t>Function </a:t>
                      </a:r>
                      <a:r>
                        <a:rPr lang="en-US" sz="1100" u="none" strike="noStrike">
                          <a:effectLst/>
                          <a:hlinkClick r:id="rId6"/>
                        </a:rPr>
                        <a:t>burst concurrency</a:t>
                      </a:r>
                      <a:endParaRPr lang="en-US" sz="1100" b="0" u="none" strike="noStrike">
                        <a:effectLst/>
                        <a:latin typeface="inherit"/>
                      </a:endParaRPr>
                    </a:p>
                  </a:txBody>
                  <a:tcPr marL="54258" marR="54258" marT="27129" marB="27129"/>
                </a:tc>
                <a:tc>
                  <a:txBody>
                    <a:bodyPr/>
                    <a:lstStyle/>
                    <a:p>
                      <a:pPr fontAlgn="t"/>
                      <a:r>
                        <a:rPr lang="it-IT" sz="1100" u="none" strike="noStrike">
                          <a:effectLst/>
                        </a:rPr>
                        <a:t>500 - 3000 (</a:t>
                      </a:r>
                      <a:r>
                        <a:rPr lang="it-IT" sz="1100" u="none" strike="noStrike">
                          <a:effectLst/>
                          <a:hlinkClick r:id="rId6"/>
                        </a:rPr>
                        <a:t>varies per region</a:t>
                      </a:r>
                      <a:r>
                        <a:rPr lang="it-IT" sz="1100" u="none" strike="noStrike">
                          <a:effectLst/>
                        </a:rPr>
                        <a:t>)</a:t>
                      </a:r>
                      <a:endParaRPr lang="it-IT" sz="1100" b="0" u="none" strike="noStrike">
                        <a:effectLst/>
                        <a:latin typeface="inherit"/>
                      </a:endParaRPr>
                    </a:p>
                  </a:txBody>
                  <a:tcPr marL="54258" marR="54258" marT="27129" marB="27129"/>
                </a:tc>
                <a:extLst>
                  <a:ext uri="{0D108BD9-81ED-4DB2-BD59-A6C34878D82A}">
                    <a16:rowId xmlns:a16="http://schemas.microsoft.com/office/drawing/2014/main" val="1078886831"/>
                  </a:ext>
                </a:extLst>
              </a:tr>
              <a:tr h="610738">
                <a:tc>
                  <a:txBody>
                    <a:bodyPr/>
                    <a:lstStyle/>
                    <a:p>
                      <a:pPr fontAlgn="t"/>
                      <a:r>
                        <a:rPr lang="en-US" sz="1100" u="none" strike="noStrike">
                          <a:effectLst/>
                        </a:rPr>
                        <a:t>Invocation frequency (requests per second)</a:t>
                      </a:r>
                      <a:endParaRPr lang="en-US" sz="1100" b="0" u="none" strike="noStrike">
                        <a:effectLst/>
                        <a:latin typeface="inherit"/>
                      </a:endParaRPr>
                    </a:p>
                  </a:txBody>
                  <a:tcPr marL="54258" marR="54258" marT="27129" marB="27129"/>
                </a:tc>
                <a:tc>
                  <a:txBody>
                    <a:bodyPr/>
                    <a:lstStyle/>
                    <a:p>
                      <a:pPr fontAlgn="t"/>
                      <a:r>
                        <a:rPr lang="en-US" sz="1100" u="none" strike="noStrike" dirty="0">
                          <a:effectLst/>
                        </a:rPr>
                        <a:t>10 x concurrent executions limit (</a:t>
                      </a:r>
                      <a:r>
                        <a:rPr lang="en-US" sz="1100" u="none" strike="noStrike" dirty="0">
                          <a:effectLst/>
                          <a:hlinkClick r:id="rId7"/>
                        </a:rPr>
                        <a:t>synchronous</a:t>
                      </a:r>
                      <a:r>
                        <a:rPr lang="en-US" sz="1100" u="none" strike="noStrike" dirty="0">
                          <a:effectLst/>
                        </a:rPr>
                        <a:t>)</a:t>
                      </a:r>
                    </a:p>
                    <a:p>
                      <a:pPr fontAlgn="t"/>
                      <a:r>
                        <a:rPr lang="en-US" sz="1100" u="none" strike="noStrike" dirty="0">
                          <a:effectLst/>
                        </a:rPr>
                        <a:t>10 x concurrent executions limit (</a:t>
                      </a:r>
                      <a:r>
                        <a:rPr lang="en-US" sz="1100" u="none" strike="noStrike" dirty="0">
                          <a:effectLst/>
                          <a:hlinkClick r:id="rId8"/>
                        </a:rPr>
                        <a:t>asynchronous</a:t>
                      </a:r>
                      <a:r>
                        <a:rPr lang="en-US" sz="1100" u="none" strike="noStrike" dirty="0">
                          <a:effectLst/>
                        </a:rPr>
                        <a:t> – non-AWS sources)</a:t>
                      </a:r>
                    </a:p>
                    <a:p>
                      <a:pPr fontAlgn="t"/>
                      <a:r>
                        <a:rPr lang="en-US" sz="1100" u="none" strike="noStrike" dirty="0">
                          <a:effectLst/>
                        </a:rPr>
                        <a:t>Unlimited (asynchronous – </a:t>
                      </a:r>
                      <a:r>
                        <a:rPr lang="en-US" sz="1100" u="none" strike="noStrike" dirty="0">
                          <a:effectLst/>
                          <a:hlinkClick r:id="rId9"/>
                        </a:rPr>
                        <a:t>AWS service sources</a:t>
                      </a:r>
                      <a:r>
                        <a:rPr lang="en-US" sz="1100" u="none" strike="noStrike" dirty="0">
                          <a:effectLst/>
                        </a:rPr>
                        <a:t>)</a:t>
                      </a:r>
                      <a:endParaRPr lang="en-US" sz="1100" b="0" u="none" strike="noStrike" dirty="0">
                        <a:effectLst/>
                        <a:latin typeface="inherit"/>
                      </a:endParaRPr>
                    </a:p>
                  </a:txBody>
                  <a:tcPr marL="54258" marR="54258" marT="27129" marB="27129"/>
                </a:tc>
                <a:extLst>
                  <a:ext uri="{0D108BD9-81ED-4DB2-BD59-A6C34878D82A}">
                    <a16:rowId xmlns:a16="http://schemas.microsoft.com/office/drawing/2014/main" val="1700738674"/>
                  </a:ext>
                </a:extLst>
              </a:tr>
              <a:tr h="425572">
                <a:tc>
                  <a:txBody>
                    <a:bodyPr/>
                    <a:lstStyle/>
                    <a:p>
                      <a:pPr fontAlgn="t"/>
                      <a:r>
                        <a:rPr lang="en-US" sz="1100" u="none" strike="noStrike">
                          <a:effectLst/>
                          <a:hlinkClick r:id="rId10"/>
                        </a:rPr>
                        <a:t>Invocation payload</a:t>
                      </a:r>
                      <a:r>
                        <a:rPr lang="en-US" sz="1100" u="none" strike="noStrike">
                          <a:effectLst/>
                        </a:rPr>
                        <a:t> (request and response)</a:t>
                      </a:r>
                      <a:endParaRPr lang="en-US" sz="1100" b="0" u="none" strike="noStrike">
                        <a:effectLst/>
                        <a:latin typeface="inherit"/>
                      </a:endParaRPr>
                    </a:p>
                  </a:txBody>
                  <a:tcPr marL="54258" marR="54258" marT="27129" marB="27129"/>
                </a:tc>
                <a:tc>
                  <a:txBody>
                    <a:bodyPr/>
                    <a:lstStyle/>
                    <a:p>
                      <a:pPr fontAlgn="t"/>
                      <a:r>
                        <a:rPr lang="en-US" sz="1100" u="none" strike="noStrike">
                          <a:effectLst/>
                        </a:rPr>
                        <a:t>6 MB (synchronous)</a:t>
                      </a:r>
                    </a:p>
                    <a:p>
                      <a:pPr fontAlgn="t"/>
                      <a:r>
                        <a:rPr lang="en-US" sz="1100" u="none" strike="noStrike">
                          <a:effectLst/>
                        </a:rPr>
                        <a:t>256 KB (asynchronous)</a:t>
                      </a:r>
                      <a:endParaRPr lang="en-US" sz="1100" b="0" u="none" strike="noStrike">
                        <a:effectLst/>
                        <a:latin typeface="inherit"/>
                      </a:endParaRPr>
                    </a:p>
                  </a:txBody>
                  <a:tcPr marL="54258" marR="54258" marT="27129" marB="27129"/>
                </a:tc>
                <a:extLst>
                  <a:ext uri="{0D108BD9-81ED-4DB2-BD59-A6C34878D82A}">
                    <a16:rowId xmlns:a16="http://schemas.microsoft.com/office/drawing/2014/main" val="2435251111"/>
                  </a:ext>
                </a:extLst>
              </a:tr>
              <a:tr h="608719">
                <a:tc>
                  <a:txBody>
                    <a:bodyPr/>
                    <a:lstStyle/>
                    <a:p>
                      <a:pPr fontAlgn="t"/>
                      <a:r>
                        <a:rPr lang="en-US" sz="1100" u="none" strike="noStrike">
                          <a:effectLst/>
                          <a:hlinkClick r:id="rId11"/>
                        </a:rPr>
                        <a:t>Deployment package</a:t>
                      </a:r>
                      <a:r>
                        <a:rPr lang="en-US" sz="1100" u="none" strike="noStrike">
                          <a:effectLst/>
                        </a:rPr>
                        <a:t> size</a:t>
                      </a:r>
                      <a:endParaRPr lang="en-US" sz="1100" b="0" u="none" strike="noStrike">
                        <a:effectLst/>
                        <a:latin typeface="inherit"/>
                      </a:endParaRPr>
                    </a:p>
                  </a:txBody>
                  <a:tcPr marL="54258" marR="54258" marT="27129" marB="27129"/>
                </a:tc>
                <a:tc>
                  <a:txBody>
                    <a:bodyPr/>
                    <a:lstStyle/>
                    <a:p>
                      <a:pPr fontAlgn="t"/>
                      <a:r>
                        <a:rPr lang="en-US" sz="1100" u="none" strike="noStrike">
                          <a:effectLst/>
                        </a:rPr>
                        <a:t>50 MB (zipped, for direct upload)</a:t>
                      </a:r>
                    </a:p>
                    <a:p>
                      <a:pPr fontAlgn="t"/>
                      <a:r>
                        <a:rPr lang="en-US" sz="1100" u="none" strike="noStrike">
                          <a:effectLst/>
                        </a:rPr>
                        <a:t>250 MB (unzipped, including layers)</a:t>
                      </a:r>
                    </a:p>
                    <a:p>
                      <a:pPr fontAlgn="t"/>
                      <a:r>
                        <a:rPr lang="en-US" sz="1100" u="none" strike="noStrike">
                          <a:effectLst/>
                        </a:rPr>
                        <a:t>3 MB (console editor)</a:t>
                      </a:r>
                      <a:endParaRPr lang="en-US" sz="1100" b="0" u="none" strike="noStrike">
                        <a:effectLst/>
                        <a:latin typeface="inherit"/>
                      </a:endParaRPr>
                    </a:p>
                  </a:txBody>
                  <a:tcPr marL="54258" marR="54258" marT="27129" marB="27129"/>
                </a:tc>
                <a:extLst>
                  <a:ext uri="{0D108BD9-81ED-4DB2-BD59-A6C34878D82A}">
                    <a16:rowId xmlns:a16="http://schemas.microsoft.com/office/drawing/2014/main" val="439073262"/>
                  </a:ext>
                </a:extLst>
              </a:tr>
              <a:tr h="242424">
                <a:tc>
                  <a:txBody>
                    <a:bodyPr/>
                    <a:lstStyle/>
                    <a:p>
                      <a:pPr fontAlgn="t"/>
                      <a:r>
                        <a:rPr lang="en-US" sz="1100" u="none" strike="noStrike">
                          <a:effectLst/>
                        </a:rPr>
                        <a:t>Test events (console editor)</a:t>
                      </a:r>
                      <a:endParaRPr lang="en-US" sz="1100" b="0" u="none" strike="noStrike">
                        <a:effectLst/>
                        <a:latin typeface="inherit"/>
                      </a:endParaRPr>
                    </a:p>
                  </a:txBody>
                  <a:tcPr marL="54258" marR="54258" marT="27129" marB="27129"/>
                </a:tc>
                <a:tc>
                  <a:txBody>
                    <a:bodyPr/>
                    <a:lstStyle/>
                    <a:p>
                      <a:pPr fontAlgn="t"/>
                      <a:r>
                        <a:rPr lang="en-US" sz="1100" u="none" strike="noStrike">
                          <a:effectLst/>
                        </a:rPr>
                        <a:t>10</a:t>
                      </a:r>
                      <a:endParaRPr lang="en-US" sz="1100" b="0" u="none" strike="noStrike">
                        <a:effectLst/>
                        <a:latin typeface="inherit"/>
                      </a:endParaRPr>
                    </a:p>
                  </a:txBody>
                  <a:tcPr marL="54258" marR="54258" marT="27129" marB="27129"/>
                </a:tc>
                <a:extLst>
                  <a:ext uri="{0D108BD9-81ED-4DB2-BD59-A6C34878D82A}">
                    <a16:rowId xmlns:a16="http://schemas.microsoft.com/office/drawing/2014/main" val="2188292426"/>
                  </a:ext>
                </a:extLst>
              </a:tr>
              <a:tr h="242424">
                <a:tc>
                  <a:txBody>
                    <a:bodyPr/>
                    <a:lstStyle/>
                    <a:p>
                      <a:pPr fontAlgn="t"/>
                      <a:r>
                        <a:rPr lang="en-US" sz="1100" u="none" strike="noStrike">
                          <a:effectLst/>
                        </a:rPr>
                        <a:t>/tmp directory storage</a:t>
                      </a:r>
                      <a:endParaRPr lang="en-US" sz="1100" b="0" u="none" strike="noStrike">
                        <a:effectLst/>
                        <a:latin typeface="inherit"/>
                      </a:endParaRPr>
                    </a:p>
                  </a:txBody>
                  <a:tcPr marL="54258" marR="54258" marT="27129" marB="27129"/>
                </a:tc>
                <a:tc>
                  <a:txBody>
                    <a:bodyPr/>
                    <a:lstStyle/>
                    <a:p>
                      <a:pPr fontAlgn="t"/>
                      <a:r>
                        <a:rPr lang="en-US" sz="1100" u="none" strike="noStrike">
                          <a:effectLst/>
                        </a:rPr>
                        <a:t>512 MB</a:t>
                      </a:r>
                      <a:endParaRPr lang="en-US" sz="1100" b="0" u="none" strike="noStrike">
                        <a:effectLst/>
                        <a:latin typeface="inherit"/>
                      </a:endParaRPr>
                    </a:p>
                  </a:txBody>
                  <a:tcPr marL="54258" marR="54258" marT="27129" marB="27129"/>
                </a:tc>
                <a:extLst>
                  <a:ext uri="{0D108BD9-81ED-4DB2-BD59-A6C34878D82A}">
                    <a16:rowId xmlns:a16="http://schemas.microsoft.com/office/drawing/2014/main" val="2371130426"/>
                  </a:ext>
                </a:extLst>
              </a:tr>
              <a:tr h="242424">
                <a:tc>
                  <a:txBody>
                    <a:bodyPr/>
                    <a:lstStyle/>
                    <a:p>
                      <a:pPr fontAlgn="t"/>
                      <a:r>
                        <a:rPr lang="en-US" sz="1100" u="none" strike="noStrike">
                          <a:effectLst/>
                        </a:rPr>
                        <a:t>File descriptors</a:t>
                      </a:r>
                      <a:endParaRPr lang="en-US" sz="1100" b="0" u="none" strike="noStrike">
                        <a:effectLst/>
                        <a:latin typeface="inherit"/>
                      </a:endParaRPr>
                    </a:p>
                  </a:txBody>
                  <a:tcPr marL="54258" marR="54258" marT="27129" marB="27129"/>
                </a:tc>
                <a:tc>
                  <a:txBody>
                    <a:bodyPr/>
                    <a:lstStyle/>
                    <a:p>
                      <a:pPr fontAlgn="t"/>
                      <a:r>
                        <a:rPr lang="en-US" sz="1100" u="none" strike="noStrike">
                          <a:effectLst/>
                        </a:rPr>
                        <a:t>1,024</a:t>
                      </a:r>
                      <a:endParaRPr lang="en-US" sz="1100" b="0" u="none" strike="noStrike">
                        <a:effectLst/>
                        <a:latin typeface="inherit"/>
                      </a:endParaRPr>
                    </a:p>
                  </a:txBody>
                  <a:tcPr marL="54258" marR="54258" marT="27129" marB="27129"/>
                </a:tc>
                <a:extLst>
                  <a:ext uri="{0D108BD9-81ED-4DB2-BD59-A6C34878D82A}">
                    <a16:rowId xmlns:a16="http://schemas.microsoft.com/office/drawing/2014/main" val="3903066518"/>
                  </a:ext>
                </a:extLst>
              </a:tr>
              <a:tr h="242424">
                <a:tc>
                  <a:txBody>
                    <a:bodyPr/>
                    <a:lstStyle/>
                    <a:p>
                      <a:pPr fontAlgn="t"/>
                      <a:r>
                        <a:rPr lang="en-US" sz="1100" u="none" strike="noStrike">
                          <a:effectLst/>
                        </a:rPr>
                        <a:t>Execution processes/threads</a:t>
                      </a:r>
                      <a:endParaRPr lang="en-US" sz="1100" b="0" u="none" strike="noStrike">
                        <a:effectLst/>
                        <a:latin typeface="inherit"/>
                      </a:endParaRPr>
                    </a:p>
                  </a:txBody>
                  <a:tcPr marL="54258" marR="54258" marT="27129" marB="27129"/>
                </a:tc>
                <a:tc>
                  <a:txBody>
                    <a:bodyPr/>
                    <a:lstStyle/>
                    <a:p>
                      <a:pPr fontAlgn="t"/>
                      <a:r>
                        <a:rPr lang="en-US" sz="1100" u="none" strike="noStrike" dirty="0">
                          <a:effectLst/>
                        </a:rPr>
                        <a:t>1,024</a:t>
                      </a:r>
                      <a:endParaRPr lang="en-US" sz="1100" b="0" u="none" strike="noStrike" dirty="0">
                        <a:effectLst/>
                        <a:latin typeface="inherit"/>
                      </a:endParaRPr>
                    </a:p>
                  </a:txBody>
                  <a:tcPr marL="54258" marR="54258" marT="27129" marB="27129"/>
                </a:tc>
                <a:extLst>
                  <a:ext uri="{0D108BD9-81ED-4DB2-BD59-A6C34878D82A}">
                    <a16:rowId xmlns:a16="http://schemas.microsoft.com/office/drawing/2014/main" val="1124759596"/>
                  </a:ext>
                </a:extLst>
              </a:tr>
            </a:tbl>
          </a:graphicData>
        </a:graphic>
      </p:graphicFrame>
    </p:spTree>
    <p:extLst>
      <p:ext uri="{BB962C8B-B14F-4D97-AF65-F5344CB8AC3E}">
        <p14:creationId xmlns:p14="http://schemas.microsoft.com/office/powerpoint/2010/main" val="2215201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AWS API Gateway</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18</a:t>
            </a:fld>
            <a:endParaRPr lang="ru-RU"/>
          </a:p>
        </p:txBody>
      </p:sp>
      <p:sp>
        <p:nvSpPr>
          <p:cNvPr id="8" name="Content Placeholder 4">
            <a:extLst>
              <a:ext uri="{FF2B5EF4-FFF2-40B4-BE49-F238E27FC236}">
                <a16:creationId xmlns:a16="http://schemas.microsoft.com/office/drawing/2014/main" id="{13CE524C-793C-4F6E-9BE3-FC96999E95B4}"/>
              </a:ext>
            </a:extLst>
          </p:cNvPr>
          <p:cNvSpPr txBox="1">
            <a:spLocks/>
          </p:cNvSpPr>
          <p:nvPr/>
        </p:nvSpPr>
        <p:spPr>
          <a:xfrm>
            <a:off x="1568449" y="3478790"/>
            <a:ext cx="1658688" cy="1784577"/>
          </a:xfrm>
          <a:prstGeom prst="rect">
            <a:avLst/>
          </a:prstGeom>
        </p:spPr>
        <p:txBody>
          <a:bodyPr>
            <a:normAutofit/>
          </a:bodyPr>
          <a:lstStyle>
            <a:lvl1pPr marL="2286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1pPr>
            <a:lvl2pPr marL="468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2pPr>
            <a:lvl3pPr marL="684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3pPr>
            <a:lvl4pPr marL="900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4pPr>
            <a:lvl5pPr marL="1116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dirty="0">
                <a:solidFill>
                  <a:schemeClr val="tx1"/>
                </a:solidFill>
                <a:latin typeface="+mn-lt"/>
              </a:rPr>
              <a:t>Create a unified API frontend for multiple micro-services</a:t>
            </a:r>
          </a:p>
        </p:txBody>
      </p:sp>
      <p:sp>
        <p:nvSpPr>
          <p:cNvPr id="9" name="Content Placeholder 4">
            <a:extLst>
              <a:ext uri="{FF2B5EF4-FFF2-40B4-BE49-F238E27FC236}">
                <a16:creationId xmlns:a16="http://schemas.microsoft.com/office/drawing/2014/main" id="{7DE9E092-00E7-44EC-8550-C8B090FECF3B}"/>
              </a:ext>
            </a:extLst>
          </p:cNvPr>
          <p:cNvSpPr txBox="1">
            <a:spLocks/>
          </p:cNvSpPr>
          <p:nvPr/>
        </p:nvSpPr>
        <p:spPr>
          <a:xfrm>
            <a:off x="4156043" y="3482356"/>
            <a:ext cx="1658688" cy="1784577"/>
          </a:xfrm>
          <a:prstGeom prst="rect">
            <a:avLst/>
          </a:prstGeom>
        </p:spPr>
        <p:txBody>
          <a:bodyPr>
            <a:normAutofit/>
          </a:bodyPr>
          <a:lstStyle>
            <a:lvl1pPr marL="2286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1pPr>
            <a:lvl2pPr marL="468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2pPr>
            <a:lvl3pPr marL="684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3pPr>
            <a:lvl4pPr marL="900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4pPr>
            <a:lvl5pPr marL="1116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dirty="0">
                <a:solidFill>
                  <a:schemeClr val="tx1"/>
                </a:solidFill>
                <a:latin typeface="+mn-lt"/>
              </a:rPr>
              <a:t>DDoS protection and throttling for your backend</a:t>
            </a:r>
          </a:p>
        </p:txBody>
      </p:sp>
      <p:sp>
        <p:nvSpPr>
          <p:cNvPr id="10" name="Content Placeholder 4">
            <a:extLst>
              <a:ext uri="{FF2B5EF4-FFF2-40B4-BE49-F238E27FC236}">
                <a16:creationId xmlns:a16="http://schemas.microsoft.com/office/drawing/2014/main" id="{81F48AB8-1CE4-4431-BAC7-DD07789E469F}"/>
              </a:ext>
            </a:extLst>
          </p:cNvPr>
          <p:cNvSpPr txBox="1">
            <a:spLocks/>
          </p:cNvSpPr>
          <p:nvPr/>
        </p:nvSpPr>
        <p:spPr>
          <a:xfrm>
            <a:off x="6597727" y="3478790"/>
            <a:ext cx="1658688" cy="1784577"/>
          </a:xfrm>
          <a:prstGeom prst="rect">
            <a:avLst/>
          </a:prstGeom>
        </p:spPr>
        <p:txBody>
          <a:bodyPr>
            <a:normAutofit/>
          </a:bodyPr>
          <a:lstStyle>
            <a:lvl1pPr marL="2286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1pPr>
            <a:lvl2pPr marL="468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2pPr>
            <a:lvl3pPr marL="684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3pPr>
            <a:lvl4pPr marL="900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4pPr>
            <a:lvl5pPr marL="1116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dirty="0">
                <a:solidFill>
                  <a:schemeClr val="tx1"/>
                </a:solidFill>
                <a:latin typeface="+mn-lt"/>
              </a:rPr>
              <a:t>Authenticate and authorize requests to a backend</a:t>
            </a:r>
          </a:p>
        </p:txBody>
      </p:sp>
      <p:sp>
        <p:nvSpPr>
          <p:cNvPr id="11" name="Content Placeholder 4">
            <a:extLst>
              <a:ext uri="{FF2B5EF4-FFF2-40B4-BE49-F238E27FC236}">
                <a16:creationId xmlns:a16="http://schemas.microsoft.com/office/drawing/2014/main" id="{1BC1FAFE-0B38-4A77-9156-9222251A9B81}"/>
              </a:ext>
            </a:extLst>
          </p:cNvPr>
          <p:cNvSpPr txBox="1">
            <a:spLocks/>
          </p:cNvSpPr>
          <p:nvPr/>
        </p:nvSpPr>
        <p:spPr>
          <a:xfrm>
            <a:off x="9039411" y="3482356"/>
            <a:ext cx="1658688" cy="1784577"/>
          </a:xfrm>
          <a:prstGeom prst="rect">
            <a:avLst/>
          </a:prstGeom>
        </p:spPr>
        <p:txBody>
          <a:bodyPr>
            <a:normAutofit/>
          </a:bodyPr>
          <a:lstStyle>
            <a:lvl1pPr marL="2286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1pPr>
            <a:lvl2pPr marL="468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2pPr>
            <a:lvl3pPr marL="684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3pPr>
            <a:lvl4pPr marL="900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4pPr>
            <a:lvl5pPr marL="1116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dirty="0">
                <a:solidFill>
                  <a:schemeClr val="tx1"/>
                </a:solidFill>
                <a:latin typeface="+mn-lt"/>
              </a:rPr>
              <a:t>Throttle, meter, and monetize API usage by third-party developers</a:t>
            </a:r>
          </a:p>
        </p:txBody>
      </p:sp>
      <p:pic>
        <p:nvPicPr>
          <p:cNvPr id="12292" name="Picture 4">
            <a:extLst>
              <a:ext uri="{FF2B5EF4-FFF2-40B4-BE49-F238E27FC236}">
                <a16:creationId xmlns:a16="http://schemas.microsoft.com/office/drawing/2014/main" id="{AE0C3311-C421-41E0-B744-83EB0AF1B2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97727" y="2061635"/>
            <a:ext cx="1257300" cy="1257300"/>
          </a:xfrm>
          <a:prstGeom prst="rect">
            <a:avLst/>
          </a:prstGeom>
          <a:noFill/>
          <a:extLst>
            <a:ext uri="{909E8E84-426E-40DD-AFC4-6F175D3DCCD1}">
              <a14:hiddenFill xmlns:a14="http://schemas.microsoft.com/office/drawing/2010/main">
                <a:solidFill>
                  <a:srgbClr val="FFFFFF"/>
                </a:solidFill>
              </a14:hiddenFill>
            </a:ext>
          </a:extLst>
        </p:spPr>
      </p:pic>
      <p:pic>
        <p:nvPicPr>
          <p:cNvPr id="12296" name="Picture 8">
            <a:extLst>
              <a:ext uri="{FF2B5EF4-FFF2-40B4-BE49-F238E27FC236}">
                <a16:creationId xmlns:a16="http://schemas.microsoft.com/office/drawing/2014/main" id="{B174FE3C-8F03-4E4E-88E7-9BB6488898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38607" y="2061635"/>
            <a:ext cx="1257300" cy="1257300"/>
          </a:xfrm>
          <a:prstGeom prst="rect">
            <a:avLst/>
          </a:prstGeom>
          <a:noFill/>
          <a:extLst>
            <a:ext uri="{909E8E84-426E-40DD-AFC4-6F175D3DCCD1}">
              <a14:hiddenFill xmlns:a14="http://schemas.microsoft.com/office/drawing/2010/main">
                <a:solidFill>
                  <a:srgbClr val="FFFFFF"/>
                </a:solidFill>
              </a14:hiddenFill>
            </a:ext>
          </a:extLst>
        </p:spPr>
      </p:pic>
      <p:pic>
        <p:nvPicPr>
          <p:cNvPr id="12298" name="Picture 10">
            <a:extLst>
              <a:ext uri="{FF2B5EF4-FFF2-40B4-BE49-F238E27FC236}">
                <a16:creationId xmlns:a16="http://schemas.microsoft.com/office/drawing/2014/main" id="{D6D40BD3-DD06-437C-8659-3F9416727B6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16743" y="2059852"/>
            <a:ext cx="1257300" cy="1257300"/>
          </a:xfrm>
          <a:prstGeom prst="rect">
            <a:avLst/>
          </a:prstGeom>
          <a:noFill/>
          <a:extLst>
            <a:ext uri="{909E8E84-426E-40DD-AFC4-6F175D3DCCD1}">
              <a14:hiddenFill xmlns:a14="http://schemas.microsoft.com/office/drawing/2010/main">
                <a:solidFill>
                  <a:srgbClr val="FFFFFF"/>
                </a:solidFill>
              </a14:hiddenFill>
            </a:ext>
          </a:extLst>
        </p:spPr>
      </p:pic>
      <p:pic>
        <p:nvPicPr>
          <p:cNvPr id="12300" name="Picture 12">
            <a:extLst>
              <a:ext uri="{FF2B5EF4-FFF2-40B4-BE49-F238E27FC236}">
                <a16:creationId xmlns:a16="http://schemas.microsoft.com/office/drawing/2014/main" id="{CD148881-E918-4E5D-81EB-79C361511F8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75072" y="2061635"/>
            <a:ext cx="1257300" cy="1257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4818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AWS API Gateway</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19</a:t>
            </a:fld>
            <a:endParaRPr lang="ru-RU"/>
          </a:p>
        </p:txBody>
      </p:sp>
      <p:pic>
        <p:nvPicPr>
          <p:cNvPr id="32770" name="Picture 2" descr="Как работает сервис API Gateway">
            <a:extLst>
              <a:ext uri="{FF2B5EF4-FFF2-40B4-BE49-F238E27FC236}">
                <a16:creationId xmlns:a16="http://schemas.microsoft.com/office/drawing/2014/main" id="{69633956-D092-45C3-B518-9A5E33F64A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1618" y="1815005"/>
            <a:ext cx="10479038" cy="46173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2697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0A3B898-A287-7444-82CB-3C8291750129}"/>
              </a:ext>
            </a:extLst>
          </p:cNvPr>
          <p:cNvSpPr>
            <a:spLocks noGrp="1"/>
          </p:cNvSpPr>
          <p:nvPr>
            <p:ph type="title"/>
          </p:nvPr>
        </p:nvSpPr>
        <p:spPr>
          <a:xfrm>
            <a:off x="1416049" y="728663"/>
            <a:ext cx="5040314" cy="1169551"/>
          </a:xfrm>
        </p:spPr>
        <p:txBody>
          <a:bodyPr/>
          <a:lstStyle/>
          <a:p>
            <a:r>
              <a:rPr lang="en-US" dirty="0"/>
              <a:t>AGENDA TABLE</a:t>
            </a:r>
            <a:br>
              <a:rPr lang="en-US" dirty="0"/>
            </a:br>
            <a:r>
              <a:rPr lang="en-US" dirty="0">
                <a:solidFill>
                  <a:srgbClr val="E30613"/>
                </a:solidFill>
              </a:rPr>
              <a:t>—</a:t>
            </a:r>
            <a:endParaRPr lang="ru-RU" dirty="0">
              <a:solidFill>
                <a:srgbClr val="E30613"/>
              </a:solidFill>
            </a:endParaRPr>
          </a:p>
        </p:txBody>
      </p:sp>
      <p:graphicFrame>
        <p:nvGraphicFramePr>
          <p:cNvPr id="6" name="Content Placeholder 9">
            <a:extLst>
              <a:ext uri="{FF2B5EF4-FFF2-40B4-BE49-F238E27FC236}">
                <a16:creationId xmlns:a16="http://schemas.microsoft.com/office/drawing/2014/main" id="{E7D9DCFD-B614-174E-812D-873DE935CB3A}"/>
              </a:ext>
            </a:extLst>
          </p:cNvPr>
          <p:cNvGraphicFramePr>
            <a:graphicFrameLocks/>
          </p:cNvGraphicFramePr>
          <p:nvPr>
            <p:extLst>
              <p:ext uri="{D42A27DB-BD31-4B8C-83A1-F6EECF244321}">
                <p14:modId xmlns:p14="http://schemas.microsoft.com/office/powerpoint/2010/main" val="1612261466"/>
              </p:ext>
            </p:extLst>
          </p:nvPr>
        </p:nvGraphicFramePr>
        <p:xfrm>
          <a:off x="1416050" y="2168525"/>
          <a:ext cx="5040312" cy="3960810"/>
        </p:xfrm>
        <a:graphic>
          <a:graphicData uri="http://schemas.openxmlformats.org/drawingml/2006/table">
            <a:tbl>
              <a:tblPr firstRow="1" bandRow="1">
                <a:tableStyleId>{2D5ABB26-0587-4C30-8999-92F81FD0307C}</a:tableStyleId>
              </a:tblPr>
              <a:tblGrid>
                <a:gridCol w="1394385">
                  <a:extLst>
                    <a:ext uri="{9D8B030D-6E8A-4147-A177-3AD203B41FA5}">
                      <a16:colId xmlns:a16="http://schemas.microsoft.com/office/drawing/2014/main" val="130209622"/>
                    </a:ext>
                  </a:extLst>
                </a:gridCol>
                <a:gridCol w="3334871">
                  <a:extLst>
                    <a:ext uri="{9D8B030D-6E8A-4147-A177-3AD203B41FA5}">
                      <a16:colId xmlns:a16="http://schemas.microsoft.com/office/drawing/2014/main" val="3237193156"/>
                    </a:ext>
                  </a:extLst>
                </a:gridCol>
                <a:gridCol w="311056">
                  <a:extLst>
                    <a:ext uri="{9D8B030D-6E8A-4147-A177-3AD203B41FA5}">
                      <a16:colId xmlns:a16="http://schemas.microsoft.com/office/drawing/2014/main" val="1738328227"/>
                    </a:ext>
                  </a:extLst>
                </a:gridCol>
              </a:tblGrid>
              <a:tr h="660135">
                <a:tc>
                  <a:txBody>
                    <a:bodyPr/>
                    <a:lstStyle/>
                    <a:p>
                      <a:r>
                        <a:rPr lang="en-US" sz="1300" b="0" i="0" dirty="0">
                          <a:solidFill>
                            <a:srgbClr val="3D4649"/>
                          </a:solidFill>
                          <a:latin typeface="+mn-lt"/>
                          <a:ea typeface="Roboto Condensed" panose="02000000000000000000" pitchFamily="2" charset="0"/>
                        </a:rPr>
                        <a:t>Serverless</a:t>
                      </a:r>
                    </a:p>
                  </a:txBody>
                  <a:tcPr marL="0" marR="0" marT="72000" marB="72000" anchor="ctr"/>
                </a:tc>
                <a:tc>
                  <a:txBody>
                    <a:bodyPr/>
                    <a:lstStyle/>
                    <a:p>
                      <a:r>
                        <a:rPr lang="en-US" sz="1300" b="0" i="0" dirty="0">
                          <a:solidFill>
                            <a:srgbClr val="3D4649"/>
                          </a:solidFill>
                          <a:latin typeface="+mn-lt"/>
                          <a:ea typeface="Roboto Condensed" panose="02000000000000000000" pitchFamily="2" charset="0"/>
                        </a:rPr>
                        <a:t>. . . . . . . . . . . . . . . . . . . . . . . . . . . . . . . . . . . . . . </a:t>
                      </a:r>
                    </a:p>
                  </a:txBody>
                  <a:tcPr marL="0" marR="0" marT="72000" marB="72000" anchor="ctr"/>
                </a:tc>
                <a:tc>
                  <a:txBody>
                    <a:bodyPr/>
                    <a:lstStyle/>
                    <a:p>
                      <a:pPr algn="r"/>
                      <a:r>
                        <a:rPr lang="en-US" sz="1300" b="0" i="0" dirty="0">
                          <a:solidFill>
                            <a:srgbClr val="3D4649"/>
                          </a:solidFill>
                          <a:latin typeface="+mn-lt"/>
                          <a:ea typeface="Roboto Condensed" panose="02000000000000000000" pitchFamily="2" charset="0"/>
                        </a:rPr>
                        <a:t>03</a:t>
                      </a:r>
                    </a:p>
                  </a:txBody>
                  <a:tcPr marL="0" marR="0" marT="72000" marB="72000" anchor="ctr"/>
                </a:tc>
                <a:extLst>
                  <a:ext uri="{0D108BD9-81ED-4DB2-BD59-A6C34878D82A}">
                    <a16:rowId xmlns:a16="http://schemas.microsoft.com/office/drawing/2014/main" val="2250648177"/>
                  </a:ext>
                </a:extLst>
              </a:tr>
              <a:tr h="66013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b="0" i="0" dirty="0">
                          <a:solidFill>
                            <a:srgbClr val="3D4649"/>
                          </a:solidFill>
                          <a:latin typeface="+mn-lt"/>
                          <a:ea typeface="Roboto Condensed" panose="02000000000000000000" pitchFamily="2" charset="0"/>
                        </a:rPr>
                        <a:t>AWS Lambda</a:t>
                      </a:r>
                    </a:p>
                  </a:txBody>
                  <a:tcPr marL="0" marR="0" marT="72000" marB="72000" anchor="ctr"/>
                </a:tc>
                <a:tc>
                  <a:txBody>
                    <a:bodyPr/>
                    <a:lstStyle/>
                    <a:p>
                      <a:r>
                        <a:rPr lang="en-US" sz="1300" b="0" i="0" dirty="0">
                          <a:solidFill>
                            <a:srgbClr val="3D4649"/>
                          </a:solidFill>
                          <a:latin typeface="+mn-lt"/>
                          <a:ea typeface="Roboto Condensed" panose="02000000000000000000" pitchFamily="2" charset="0"/>
                        </a:rPr>
                        <a:t>. . . . . . . . . . . . . . . . . . . . . . . . . . . . . . . . . . . . . . </a:t>
                      </a:r>
                    </a:p>
                  </a:txBody>
                  <a:tcPr marL="0" marR="0" marT="72000" marB="72000" anchor="ctr"/>
                </a:tc>
                <a:tc>
                  <a:txBody>
                    <a:bodyPr/>
                    <a:lstStyle/>
                    <a:p>
                      <a:pPr algn="r"/>
                      <a:r>
                        <a:rPr lang="en-US" sz="1300" b="0" i="0" dirty="0">
                          <a:solidFill>
                            <a:srgbClr val="3D4649"/>
                          </a:solidFill>
                          <a:latin typeface="+mn-lt"/>
                          <a:ea typeface="Roboto Condensed" panose="02000000000000000000" pitchFamily="2" charset="0"/>
                        </a:rPr>
                        <a:t>08</a:t>
                      </a:r>
                    </a:p>
                  </a:txBody>
                  <a:tcPr marL="0" marR="0" marT="72000" marB="72000" anchor="ctr"/>
                </a:tc>
                <a:extLst>
                  <a:ext uri="{0D108BD9-81ED-4DB2-BD59-A6C34878D82A}">
                    <a16:rowId xmlns:a16="http://schemas.microsoft.com/office/drawing/2014/main" val="332021143"/>
                  </a:ext>
                </a:extLst>
              </a:tr>
              <a:tr h="66013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b="0" i="0" dirty="0">
                          <a:solidFill>
                            <a:srgbClr val="3D4649"/>
                          </a:solidFill>
                          <a:latin typeface="+mn-lt"/>
                          <a:ea typeface="Roboto Condensed" panose="02000000000000000000" pitchFamily="2" charset="0"/>
                        </a:rPr>
                        <a:t>AWS API Gateway</a:t>
                      </a:r>
                    </a:p>
                  </a:txBody>
                  <a:tcPr marL="0" marR="0" marT="72000" marB="72000" anchor="ctr"/>
                </a:tc>
                <a:tc>
                  <a:txBody>
                    <a:bodyPr/>
                    <a:lstStyle/>
                    <a:p>
                      <a:r>
                        <a:rPr lang="en-US" sz="1300" b="0" i="0" dirty="0">
                          <a:solidFill>
                            <a:srgbClr val="3D4649"/>
                          </a:solidFill>
                          <a:latin typeface="+mn-lt"/>
                          <a:ea typeface="Roboto Condensed" panose="02000000000000000000" pitchFamily="2" charset="0"/>
                        </a:rPr>
                        <a:t>. . . . . . . . . . . . . . . . . . . . . . . . . . . . . . . . . . . . . . </a:t>
                      </a:r>
                    </a:p>
                  </a:txBody>
                  <a:tcPr marL="0" marR="0" marT="72000" marB="72000" anchor="ctr"/>
                </a:tc>
                <a:tc>
                  <a:txBody>
                    <a:bodyPr/>
                    <a:lstStyle/>
                    <a:p>
                      <a:pPr algn="r"/>
                      <a:r>
                        <a:rPr lang="en-US" sz="1300" b="0" i="0" dirty="0">
                          <a:solidFill>
                            <a:srgbClr val="3D4649"/>
                          </a:solidFill>
                          <a:latin typeface="+mn-lt"/>
                          <a:ea typeface="Roboto Condensed" panose="02000000000000000000" pitchFamily="2" charset="0"/>
                        </a:rPr>
                        <a:t>12</a:t>
                      </a:r>
                    </a:p>
                  </a:txBody>
                  <a:tcPr marL="0" marR="0" marT="72000" marB="72000" anchor="ctr"/>
                </a:tc>
                <a:extLst>
                  <a:ext uri="{0D108BD9-81ED-4DB2-BD59-A6C34878D82A}">
                    <a16:rowId xmlns:a16="http://schemas.microsoft.com/office/drawing/2014/main" val="3215652301"/>
                  </a:ext>
                </a:extLst>
              </a:tr>
              <a:tr h="66013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b="0" i="0" dirty="0">
                          <a:solidFill>
                            <a:srgbClr val="3D4649"/>
                          </a:solidFill>
                          <a:latin typeface="+mn-lt"/>
                          <a:ea typeface="Roboto Condensed" panose="02000000000000000000" pitchFamily="2" charset="0"/>
                        </a:rPr>
                        <a:t>AWS Cognito</a:t>
                      </a:r>
                    </a:p>
                  </a:txBody>
                  <a:tcPr marL="0" marR="0" marT="72000" marB="72000" anchor="ctr"/>
                </a:tc>
                <a:tc>
                  <a:txBody>
                    <a:bodyPr/>
                    <a:lstStyle/>
                    <a:p>
                      <a:r>
                        <a:rPr lang="en-US" sz="1300" b="0" i="0" dirty="0">
                          <a:solidFill>
                            <a:srgbClr val="3D4649"/>
                          </a:solidFill>
                          <a:latin typeface="+mn-lt"/>
                          <a:ea typeface="Roboto Condensed" panose="02000000000000000000" pitchFamily="2" charset="0"/>
                        </a:rPr>
                        <a:t>. . . . . . . . . . . . . . . . . . . . . . . . . . . . . . . . . . . . . . </a:t>
                      </a:r>
                    </a:p>
                  </a:txBody>
                  <a:tcPr marL="0" marR="0" marT="72000" marB="72000" anchor="ctr"/>
                </a:tc>
                <a:tc>
                  <a:txBody>
                    <a:bodyPr/>
                    <a:lstStyle/>
                    <a:p>
                      <a:pPr algn="r"/>
                      <a:r>
                        <a:rPr lang="en-US" sz="1300" b="0" i="0" dirty="0">
                          <a:solidFill>
                            <a:srgbClr val="3D4649"/>
                          </a:solidFill>
                          <a:latin typeface="+mn-lt"/>
                          <a:ea typeface="Roboto Condensed" panose="02000000000000000000" pitchFamily="2" charset="0"/>
                        </a:rPr>
                        <a:t>16</a:t>
                      </a:r>
                    </a:p>
                  </a:txBody>
                  <a:tcPr marL="0" marR="0" marT="72000" marB="72000" anchor="ctr"/>
                </a:tc>
                <a:extLst>
                  <a:ext uri="{0D108BD9-81ED-4DB2-BD59-A6C34878D82A}">
                    <a16:rowId xmlns:a16="http://schemas.microsoft.com/office/drawing/2014/main" val="810579590"/>
                  </a:ext>
                </a:extLst>
              </a:tr>
              <a:tr h="66013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b="0" i="0" dirty="0">
                          <a:solidFill>
                            <a:srgbClr val="3D4649"/>
                          </a:solidFill>
                          <a:latin typeface="+mn-lt"/>
                          <a:ea typeface="Roboto Condensed" panose="02000000000000000000" pitchFamily="2" charset="0"/>
                        </a:rPr>
                        <a:t>Application Overview</a:t>
                      </a:r>
                    </a:p>
                  </a:txBody>
                  <a:tcPr marL="0" marR="0" marT="72000" marB="72000" anchor="ctr"/>
                </a:tc>
                <a:tc>
                  <a:txBody>
                    <a:bodyPr/>
                    <a:lstStyle/>
                    <a:p>
                      <a:r>
                        <a:rPr lang="en-US" sz="1300" b="0" i="0" dirty="0">
                          <a:solidFill>
                            <a:srgbClr val="3D4649"/>
                          </a:solidFill>
                          <a:latin typeface="+mn-lt"/>
                          <a:ea typeface="Roboto Condensed" panose="02000000000000000000" pitchFamily="2" charset="0"/>
                        </a:rPr>
                        <a:t>. . . . . . . . . . . . . . . . . . . . . . . . . . . . . . . . . . . . . . </a:t>
                      </a:r>
                    </a:p>
                  </a:txBody>
                  <a:tcPr marL="0" marR="0" marT="72000" marB="72000" anchor="ctr"/>
                </a:tc>
                <a:tc>
                  <a:txBody>
                    <a:bodyPr/>
                    <a:lstStyle/>
                    <a:p>
                      <a:pPr algn="r"/>
                      <a:r>
                        <a:rPr lang="en-US" sz="1300" b="0" i="0" dirty="0">
                          <a:solidFill>
                            <a:srgbClr val="3D4649"/>
                          </a:solidFill>
                          <a:latin typeface="+mn-lt"/>
                          <a:ea typeface="Roboto Condensed" panose="02000000000000000000" pitchFamily="2" charset="0"/>
                        </a:rPr>
                        <a:t>18</a:t>
                      </a:r>
                    </a:p>
                  </a:txBody>
                  <a:tcPr marL="0" marR="0" marT="72000" marB="72000" anchor="ctr"/>
                </a:tc>
                <a:extLst>
                  <a:ext uri="{0D108BD9-81ED-4DB2-BD59-A6C34878D82A}">
                    <a16:rowId xmlns:a16="http://schemas.microsoft.com/office/drawing/2014/main" val="612871731"/>
                  </a:ext>
                </a:extLst>
              </a:tr>
              <a:tr h="66013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b="0" i="0" dirty="0">
                          <a:solidFill>
                            <a:srgbClr val="3D4649"/>
                          </a:solidFill>
                          <a:latin typeface="+mn-lt"/>
                          <a:ea typeface="Roboto Condensed" panose="02000000000000000000" pitchFamily="2" charset="0"/>
                        </a:rPr>
                        <a:t>Practice</a:t>
                      </a:r>
                    </a:p>
                  </a:txBody>
                  <a:tcPr marL="0" marR="0" marT="72000" marB="72000" anchor="ctr"/>
                </a:tc>
                <a:tc>
                  <a:txBody>
                    <a:bodyPr/>
                    <a:lstStyle/>
                    <a:p>
                      <a:r>
                        <a:rPr lang="en-US" sz="1300" b="0" i="0" dirty="0">
                          <a:solidFill>
                            <a:srgbClr val="3D4649"/>
                          </a:solidFill>
                          <a:latin typeface="+mn-lt"/>
                          <a:ea typeface="Roboto Condensed" panose="02000000000000000000" pitchFamily="2" charset="0"/>
                        </a:rPr>
                        <a:t>. . . . . . . . . . . . . . . . . . . . . . . . . . . . . . . . . . . . . . </a:t>
                      </a:r>
                    </a:p>
                  </a:txBody>
                  <a:tcPr marL="0" marR="0" marT="72000" marB="72000" anchor="ctr"/>
                </a:tc>
                <a:tc>
                  <a:txBody>
                    <a:bodyPr/>
                    <a:lstStyle/>
                    <a:p>
                      <a:pPr algn="r"/>
                      <a:r>
                        <a:rPr lang="en-US" sz="1300" b="0" i="0" dirty="0">
                          <a:solidFill>
                            <a:srgbClr val="3D4649"/>
                          </a:solidFill>
                          <a:latin typeface="+mn-lt"/>
                          <a:ea typeface="Roboto Condensed" panose="02000000000000000000" pitchFamily="2" charset="0"/>
                        </a:rPr>
                        <a:t>20</a:t>
                      </a:r>
                    </a:p>
                  </a:txBody>
                  <a:tcPr marL="0" marR="0" marT="72000" marB="72000" anchor="ctr"/>
                </a:tc>
                <a:extLst>
                  <a:ext uri="{0D108BD9-81ED-4DB2-BD59-A6C34878D82A}">
                    <a16:rowId xmlns:a16="http://schemas.microsoft.com/office/drawing/2014/main" val="2362933988"/>
                  </a:ext>
                </a:extLst>
              </a:tr>
            </a:tbl>
          </a:graphicData>
        </a:graphic>
      </p:graphicFrame>
      <p:pic>
        <p:nvPicPr>
          <p:cNvPr id="9" name="Picture Placeholder 8">
            <a:extLst>
              <a:ext uri="{FF2B5EF4-FFF2-40B4-BE49-F238E27FC236}">
                <a16:creationId xmlns:a16="http://schemas.microsoft.com/office/drawing/2014/main" id="{270E54AB-6443-AC47-A1AA-8A29D77BA806}"/>
              </a:ext>
            </a:extLst>
          </p:cNvPr>
          <p:cNvPicPr>
            <a:picLocks noGrp="1" noChangeAspect="1"/>
          </p:cNvPicPr>
          <p:nvPr>
            <p:ph type="pic" sz="quarter" idx="12"/>
          </p:nvPr>
        </p:nvPicPr>
        <p:blipFill>
          <a:blip r:embed="rId2"/>
          <a:stretch>
            <a:fillRect/>
          </a:stretch>
        </p:blipFill>
        <p:spPr>
          <a:xfrm>
            <a:off x="7535863" y="6983"/>
            <a:ext cx="4656137" cy="6844033"/>
          </a:xfrm>
        </p:spPr>
      </p:pic>
      <p:sp>
        <p:nvSpPr>
          <p:cNvPr id="2" name="Slide Number Placeholder 1">
            <a:extLst>
              <a:ext uri="{FF2B5EF4-FFF2-40B4-BE49-F238E27FC236}">
                <a16:creationId xmlns:a16="http://schemas.microsoft.com/office/drawing/2014/main" id="{40928458-AFCB-9644-967F-C3864AE292EC}"/>
              </a:ext>
            </a:extLst>
          </p:cNvPr>
          <p:cNvSpPr>
            <a:spLocks noGrp="1"/>
          </p:cNvSpPr>
          <p:nvPr>
            <p:ph type="sldNum" sz="quarter" idx="14"/>
          </p:nvPr>
        </p:nvSpPr>
        <p:spPr/>
        <p:txBody>
          <a:bodyPr/>
          <a:lstStyle/>
          <a:p>
            <a:fld id="{BEBBAB50-750E-4440-A86C-A269EF5F21FD}" type="slidenum">
              <a:rPr lang="ru-RU" smtClean="0"/>
              <a:pPr/>
              <a:t>2</a:t>
            </a:fld>
            <a:endParaRPr lang="ru-RU"/>
          </a:p>
        </p:txBody>
      </p:sp>
    </p:spTree>
    <p:extLst>
      <p:ext uri="{BB962C8B-B14F-4D97-AF65-F5344CB8AC3E}">
        <p14:creationId xmlns:p14="http://schemas.microsoft.com/office/powerpoint/2010/main" val="1293241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AWS API Gateway. Types</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20</a:t>
            </a:fld>
            <a:endParaRPr lang="ru-RU"/>
          </a:p>
        </p:txBody>
      </p:sp>
      <p:sp>
        <p:nvSpPr>
          <p:cNvPr id="6" name="Content Placeholder 4">
            <a:extLst>
              <a:ext uri="{FF2B5EF4-FFF2-40B4-BE49-F238E27FC236}">
                <a16:creationId xmlns:a16="http://schemas.microsoft.com/office/drawing/2014/main" id="{1F2EE320-3833-4234-93F3-914225B1D995}"/>
              </a:ext>
            </a:extLst>
          </p:cNvPr>
          <p:cNvSpPr txBox="1">
            <a:spLocks/>
          </p:cNvSpPr>
          <p:nvPr/>
        </p:nvSpPr>
        <p:spPr>
          <a:xfrm>
            <a:off x="1416049" y="2167128"/>
            <a:ext cx="5040313" cy="4074080"/>
          </a:xfrm>
          <a:prstGeom prst="rect">
            <a:avLst/>
          </a:prstGeom>
        </p:spPr>
        <p:txBody>
          <a:bodyPr>
            <a:normAutofit/>
          </a:bodyPr>
          <a:lstStyle>
            <a:lvl1pPr marL="2286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1pPr>
            <a:lvl2pPr marL="468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2pPr>
            <a:lvl3pPr marL="684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3pPr>
            <a:lvl4pPr marL="900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4pPr>
            <a:lvl5pPr marL="1116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latin typeface="+mn-lt"/>
              </a:rPr>
              <a:t>API RESTful</a:t>
            </a:r>
          </a:p>
          <a:p>
            <a:r>
              <a:rPr lang="en-US" sz="2400" dirty="0">
                <a:latin typeface="+mn-lt"/>
              </a:rPr>
              <a:t>API WEBSOCKET</a:t>
            </a:r>
          </a:p>
        </p:txBody>
      </p:sp>
    </p:spTree>
    <p:extLst>
      <p:ext uri="{BB962C8B-B14F-4D97-AF65-F5344CB8AC3E}">
        <p14:creationId xmlns:p14="http://schemas.microsoft.com/office/powerpoint/2010/main" val="2612288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AWS API Gateway. Features</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21</a:t>
            </a:fld>
            <a:endParaRPr lang="ru-RU"/>
          </a:p>
        </p:txBody>
      </p:sp>
      <p:sp>
        <p:nvSpPr>
          <p:cNvPr id="6" name="Content Placeholder 4">
            <a:extLst>
              <a:ext uri="{FF2B5EF4-FFF2-40B4-BE49-F238E27FC236}">
                <a16:creationId xmlns:a16="http://schemas.microsoft.com/office/drawing/2014/main" id="{2A29F0A8-3336-4BE2-83AA-3EA7E5D02CA4}"/>
              </a:ext>
            </a:extLst>
          </p:cNvPr>
          <p:cNvSpPr txBox="1">
            <a:spLocks/>
          </p:cNvSpPr>
          <p:nvPr/>
        </p:nvSpPr>
        <p:spPr>
          <a:xfrm>
            <a:off x="1416049" y="1739462"/>
            <a:ext cx="8789496" cy="4876800"/>
          </a:xfrm>
          <a:prstGeom prst="rect">
            <a:avLst/>
          </a:prstGeom>
        </p:spPr>
        <p:txBody>
          <a:bodyPr>
            <a:normAutofit fontScale="62500" lnSpcReduction="20000"/>
          </a:bodyPr>
          <a:lstStyle>
            <a:lvl1pPr marL="2286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1pPr>
            <a:lvl2pPr marL="468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2pPr>
            <a:lvl3pPr marL="684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3pPr>
            <a:lvl4pPr marL="900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4pPr>
            <a:lvl5pPr marL="1116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dirty="0">
                <a:latin typeface="+mn-lt"/>
              </a:rPr>
              <a:t>Host multiple versions and stages of your APIs</a:t>
            </a:r>
          </a:p>
          <a:p>
            <a:r>
              <a:rPr lang="en-US" sz="3200" dirty="0">
                <a:latin typeface="+mn-lt"/>
              </a:rPr>
              <a:t>Create and distribute API Keys</a:t>
            </a:r>
          </a:p>
          <a:p>
            <a:r>
              <a:rPr lang="en-US" sz="3200" dirty="0">
                <a:latin typeface="+mn-lt"/>
              </a:rPr>
              <a:t>Secure API</a:t>
            </a:r>
          </a:p>
          <a:p>
            <a:r>
              <a:rPr lang="en-US" sz="3200" dirty="0">
                <a:latin typeface="+mn-lt"/>
              </a:rPr>
              <a:t>Throttle and monitor requests to protect your backend</a:t>
            </a:r>
          </a:p>
          <a:p>
            <a:r>
              <a:rPr lang="en-US" sz="3200" dirty="0">
                <a:latin typeface="+mn-lt"/>
              </a:rPr>
              <a:t>Managed cache to store API responses</a:t>
            </a:r>
          </a:p>
          <a:p>
            <a:r>
              <a:rPr lang="en-US" sz="3200" dirty="0">
                <a:latin typeface="+mn-lt"/>
              </a:rPr>
              <a:t>Reduced latency and DDoS protection through CloudFront</a:t>
            </a:r>
          </a:p>
          <a:p>
            <a:r>
              <a:rPr lang="en-US" sz="3200" dirty="0">
                <a:latin typeface="+mn-lt"/>
              </a:rPr>
              <a:t>SDK Generation for iOS, Android and JS</a:t>
            </a:r>
          </a:p>
          <a:p>
            <a:r>
              <a:rPr lang="en-US" sz="3200" dirty="0">
                <a:latin typeface="+mn-lt"/>
              </a:rPr>
              <a:t>Swagger and Open API support</a:t>
            </a:r>
          </a:p>
          <a:p>
            <a:r>
              <a:rPr lang="en-US" sz="3200" dirty="0">
                <a:latin typeface="+mn-lt"/>
              </a:rPr>
              <a:t>Request/Response data transformation and API mocking</a:t>
            </a:r>
          </a:p>
          <a:p>
            <a:endParaRPr lang="en-US" sz="2000" dirty="0">
              <a:latin typeface="+mn-lt"/>
            </a:endParaRPr>
          </a:p>
        </p:txBody>
      </p:sp>
    </p:spTree>
    <p:extLst>
      <p:ext uri="{BB962C8B-B14F-4D97-AF65-F5344CB8AC3E}">
        <p14:creationId xmlns:p14="http://schemas.microsoft.com/office/powerpoint/2010/main" val="4138395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AWS API Gateway. Deployments</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22</a:t>
            </a:fld>
            <a:endParaRPr lang="ru-RU"/>
          </a:p>
        </p:txBody>
      </p:sp>
      <p:sp>
        <p:nvSpPr>
          <p:cNvPr id="6" name="Content Placeholder 4">
            <a:extLst>
              <a:ext uri="{FF2B5EF4-FFF2-40B4-BE49-F238E27FC236}">
                <a16:creationId xmlns:a16="http://schemas.microsoft.com/office/drawing/2014/main" id="{5CF83C9A-D74D-4FBF-A1EE-101B709517CC}"/>
              </a:ext>
            </a:extLst>
          </p:cNvPr>
          <p:cNvSpPr txBox="1">
            <a:spLocks/>
          </p:cNvSpPr>
          <p:nvPr/>
        </p:nvSpPr>
        <p:spPr>
          <a:xfrm>
            <a:off x="1416049" y="1898214"/>
            <a:ext cx="6093592" cy="4074080"/>
          </a:xfrm>
          <a:prstGeom prst="rect">
            <a:avLst/>
          </a:prstGeom>
        </p:spPr>
        <p:txBody>
          <a:bodyPr>
            <a:normAutofit fontScale="92500"/>
          </a:bodyPr>
          <a:lstStyle>
            <a:lvl1pPr marL="2286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1pPr>
            <a:lvl2pPr marL="468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2pPr>
            <a:lvl3pPr marL="684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3pPr>
            <a:lvl4pPr marL="900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4pPr>
            <a:lvl5pPr marL="1116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latin typeface="+mn-lt"/>
              </a:rPr>
              <a:t>API Configuration can be deployed to a stage</a:t>
            </a:r>
          </a:p>
          <a:p>
            <a:r>
              <a:rPr lang="en-US" sz="2400" dirty="0">
                <a:latin typeface="+mn-lt"/>
              </a:rPr>
              <a:t>Stages are different environments</a:t>
            </a:r>
          </a:p>
          <a:p>
            <a:pPr lvl="1"/>
            <a:r>
              <a:rPr lang="en-US" sz="2400" dirty="0">
                <a:latin typeface="+mn-lt"/>
              </a:rPr>
              <a:t>Dev (e.g. awsapigateway.com/dev)</a:t>
            </a:r>
          </a:p>
          <a:p>
            <a:pPr lvl="1"/>
            <a:r>
              <a:rPr lang="en-US" sz="2400" dirty="0"/>
              <a:t>Test (e.g. awsapigateway.com/test)</a:t>
            </a:r>
          </a:p>
          <a:p>
            <a:pPr lvl="1"/>
            <a:r>
              <a:rPr lang="en-US" sz="2400" dirty="0"/>
              <a:t>Stage (e.g. awsapigateway.com/stage)</a:t>
            </a:r>
          </a:p>
          <a:p>
            <a:pPr lvl="1"/>
            <a:r>
              <a:rPr lang="en-US" sz="2400" dirty="0"/>
              <a:t>Prod (e.g. awsapigateway.com/prod)</a:t>
            </a:r>
          </a:p>
          <a:p>
            <a:pPr lvl="1"/>
            <a:endParaRPr lang="en-US" sz="2400" dirty="0">
              <a:latin typeface="+mn-lt"/>
            </a:endParaRPr>
          </a:p>
          <a:p>
            <a:endParaRPr lang="en-US" sz="2400" dirty="0">
              <a:latin typeface="+mn-lt"/>
            </a:endParaRPr>
          </a:p>
        </p:txBody>
      </p:sp>
    </p:spTree>
    <p:extLst>
      <p:ext uri="{BB962C8B-B14F-4D97-AF65-F5344CB8AC3E}">
        <p14:creationId xmlns:p14="http://schemas.microsoft.com/office/powerpoint/2010/main" val="42453400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AWS API Gateway. Meter Usage</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23</a:t>
            </a:fld>
            <a:endParaRPr lang="ru-RU"/>
          </a:p>
        </p:txBody>
      </p:sp>
      <p:sp>
        <p:nvSpPr>
          <p:cNvPr id="6" name="Content Placeholder 4">
            <a:extLst>
              <a:ext uri="{FF2B5EF4-FFF2-40B4-BE49-F238E27FC236}">
                <a16:creationId xmlns:a16="http://schemas.microsoft.com/office/drawing/2014/main" id="{00354A63-4545-4E27-A97B-F94AD758AB94}"/>
              </a:ext>
            </a:extLst>
          </p:cNvPr>
          <p:cNvSpPr txBox="1">
            <a:spLocks/>
          </p:cNvSpPr>
          <p:nvPr/>
        </p:nvSpPr>
        <p:spPr>
          <a:xfrm>
            <a:off x="1416049" y="1898214"/>
            <a:ext cx="7659634" cy="4074080"/>
          </a:xfrm>
          <a:prstGeom prst="rect">
            <a:avLst/>
          </a:prstGeom>
        </p:spPr>
        <p:txBody>
          <a:bodyPr>
            <a:normAutofit/>
          </a:bodyPr>
          <a:lstStyle>
            <a:lvl1pPr marL="2286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1pPr>
            <a:lvl2pPr marL="468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2pPr>
            <a:lvl3pPr marL="684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3pPr>
            <a:lvl4pPr marL="900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4pPr>
            <a:lvl5pPr marL="1116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latin typeface="+mn-lt"/>
              </a:rPr>
              <a:t>Create API Keys</a:t>
            </a:r>
          </a:p>
          <a:p>
            <a:r>
              <a:rPr lang="en-US" sz="2400" dirty="0">
                <a:latin typeface="+mn-lt"/>
              </a:rPr>
              <a:t>Combine them into Usage Plans</a:t>
            </a:r>
          </a:p>
          <a:p>
            <a:r>
              <a:rPr lang="en-US" sz="2400" dirty="0">
                <a:latin typeface="+mn-lt"/>
              </a:rPr>
              <a:t>Set access permissions at the API/Stage level</a:t>
            </a:r>
          </a:p>
          <a:p>
            <a:r>
              <a:rPr lang="en-US" sz="2400" dirty="0">
                <a:latin typeface="+mn-lt"/>
              </a:rPr>
              <a:t>Meter usage of API Keys through CloudWatch Logs</a:t>
            </a:r>
          </a:p>
          <a:p>
            <a:endParaRPr lang="en-US" sz="2400" dirty="0">
              <a:latin typeface="+mn-lt"/>
            </a:endParaRPr>
          </a:p>
        </p:txBody>
      </p:sp>
    </p:spTree>
    <p:extLst>
      <p:ext uri="{BB962C8B-B14F-4D97-AF65-F5344CB8AC3E}">
        <p14:creationId xmlns:p14="http://schemas.microsoft.com/office/powerpoint/2010/main" val="3499040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AWS API Gateway. Transformations</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24</a:t>
            </a:fld>
            <a:endParaRPr lang="ru-RU"/>
          </a:p>
        </p:txBody>
      </p:sp>
      <p:sp>
        <p:nvSpPr>
          <p:cNvPr id="6" name="Content Placeholder 4">
            <a:extLst>
              <a:ext uri="{FF2B5EF4-FFF2-40B4-BE49-F238E27FC236}">
                <a16:creationId xmlns:a16="http://schemas.microsoft.com/office/drawing/2014/main" id="{159ABC32-A46C-4148-A1DF-F1BAE629CDB7}"/>
              </a:ext>
            </a:extLst>
          </p:cNvPr>
          <p:cNvSpPr txBox="1">
            <a:spLocks/>
          </p:cNvSpPr>
          <p:nvPr/>
        </p:nvSpPr>
        <p:spPr>
          <a:xfrm>
            <a:off x="1416048" y="1898213"/>
            <a:ext cx="9073275" cy="4676007"/>
          </a:xfrm>
          <a:prstGeom prst="rect">
            <a:avLst/>
          </a:prstGeom>
        </p:spPr>
        <p:txBody>
          <a:bodyPr>
            <a:normAutofit fontScale="70000" lnSpcReduction="20000"/>
          </a:bodyPr>
          <a:lstStyle>
            <a:lvl1pPr marL="2286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1pPr>
            <a:lvl2pPr marL="468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2pPr>
            <a:lvl3pPr marL="684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3pPr>
            <a:lvl4pPr marL="900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4pPr>
            <a:lvl5pPr marL="1116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latin typeface="+mn-lt"/>
              </a:rPr>
              <a:t>Use Templates to transform data</a:t>
            </a:r>
          </a:p>
          <a:p>
            <a:r>
              <a:rPr lang="en-US" sz="2400" dirty="0">
                <a:latin typeface="+mn-lt"/>
              </a:rPr>
              <a:t>Filter output results</a:t>
            </a:r>
          </a:p>
          <a:p>
            <a:pPr lvl="1"/>
            <a:r>
              <a:rPr lang="en-US" sz="2400" dirty="0">
                <a:latin typeface="+mn-lt"/>
              </a:rPr>
              <a:t>Remove private or unnecessary data</a:t>
            </a:r>
          </a:p>
          <a:p>
            <a:pPr lvl="1"/>
            <a:r>
              <a:rPr lang="en-US" sz="2400" dirty="0">
                <a:latin typeface="+mn-lt"/>
              </a:rPr>
              <a:t>Filter dataset size to improve API performance</a:t>
            </a:r>
          </a:p>
          <a:p>
            <a:r>
              <a:rPr lang="en-US" sz="2400" dirty="0">
                <a:latin typeface="+mn-lt"/>
              </a:rPr>
              <a:t>GET to POST</a:t>
            </a:r>
          </a:p>
          <a:p>
            <a:pPr lvl="1"/>
            <a:r>
              <a:rPr lang="en-US" sz="2400" dirty="0">
                <a:latin typeface="+mn-lt"/>
              </a:rPr>
              <a:t>Read all query string parameters from GET request, and create a body to make a POST to backend</a:t>
            </a:r>
          </a:p>
          <a:p>
            <a:r>
              <a:rPr lang="en-US" sz="2400" dirty="0">
                <a:latin typeface="+mn-lt"/>
              </a:rPr>
              <a:t>JSON to XML</a:t>
            </a:r>
          </a:p>
          <a:p>
            <a:pPr lvl="1"/>
            <a:r>
              <a:rPr lang="en-US" sz="2400" dirty="0">
                <a:latin typeface="+mn-lt"/>
              </a:rPr>
              <a:t>Receive JSON input and transform it to XML for your backend</a:t>
            </a:r>
          </a:p>
          <a:p>
            <a:pPr lvl="1"/>
            <a:r>
              <a:rPr lang="en-US" sz="2400" dirty="0">
                <a:latin typeface="+mn-lt"/>
              </a:rPr>
              <a:t>Receive JSON from a Lambda and transform it to XML</a:t>
            </a:r>
          </a:p>
          <a:p>
            <a:endParaRPr lang="en-US" sz="2400" dirty="0">
              <a:latin typeface="+mn-lt"/>
            </a:endParaRPr>
          </a:p>
        </p:txBody>
      </p:sp>
    </p:spTree>
    <p:extLst>
      <p:ext uri="{BB962C8B-B14F-4D97-AF65-F5344CB8AC3E}">
        <p14:creationId xmlns:p14="http://schemas.microsoft.com/office/powerpoint/2010/main" val="22157810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AWS API Gateway. Pricing</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25</a:t>
            </a:fld>
            <a:endParaRPr lang="ru-RU"/>
          </a:p>
        </p:txBody>
      </p:sp>
      <p:sp>
        <p:nvSpPr>
          <p:cNvPr id="6" name="Content Placeholder 4">
            <a:extLst>
              <a:ext uri="{FF2B5EF4-FFF2-40B4-BE49-F238E27FC236}">
                <a16:creationId xmlns:a16="http://schemas.microsoft.com/office/drawing/2014/main" id="{26E26D8C-E8ED-4189-A07A-25F643A50DFC}"/>
              </a:ext>
            </a:extLst>
          </p:cNvPr>
          <p:cNvSpPr txBox="1">
            <a:spLocks/>
          </p:cNvSpPr>
          <p:nvPr/>
        </p:nvSpPr>
        <p:spPr>
          <a:xfrm>
            <a:off x="1416049" y="1898214"/>
            <a:ext cx="9756448" cy="4781110"/>
          </a:xfrm>
          <a:prstGeom prst="rect">
            <a:avLst/>
          </a:prstGeom>
        </p:spPr>
        <p:txBody>
          <a:bodyPr>
            <a:normAutofit lnSpcReduction="10000"/>
          </a:bodyPr>
          <a:lstStyle>
            <a:lvl1pPr marL="2286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1pPr>
            <a:lvl2pPr marL="468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2pPr>
            <a:lvl3pPr marL="684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3pPr>
            <a:lvl4pPr marL="900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4pPr>
            <a:lvl5pPr marL="1116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dirty="0">
                <a:latin typeface="+mn-lt"/>
              </a:rPr>
              <a:t>FREE TIER</a:t>
            </a:r>
          </a:p>
          <a:p>
            <a:pPr lvl="1"/>
            <a:r>
              <a:rPr lang="en-US" sz="1200" dirty="0">
                <a:latin typeface="+mn-lt"/>
              </a:rPr>
              <a:t>1M REST API CALLS RECEIVED | 1M HTTP API CALLS RECEIVED | 1M MESSAGES | 750,000 CONNECTION MINUTES</a:t>
            </a:r>
          </a:p>
          <a:p>
            <a:r>
              <a:rPr lang="en-US" sz="1200" dirty="0">
                <a:latin typeface="+mn-lt"/>
              </a:rPr>
              <a:t>HTTP API Calls</a:t>
            </a:r>
          </a:p>
          <a:p>
            <a:pPr lvl="1"/>
            <a:r>
              <a:rPr lang="en-US" sz="1200" dirty="0">
                <a:latin typeface="+mn-lt"/>
              </a:rPr>
              <a:t>First 300  million  - $1</a:t>
            </a:r>
          </a:p>
          <a:p>
            <a:pPr lvl="1"/>
            <a:r>
              <a:rPr lang="en-US" sz="1200" dirty="0">
                <a:latin typeface="+mn-lt"/>
              </a:rPr>
              <a:t>300+ -  $0.9</a:t>
            </a:r>
          </a:p>
          <a:p>
            <a:r>
              <a:rPr lang="en-US" sz="1200" dirty="0">
                <a:latin typeface="+mn-lt"/>
              </a:rPr>
              <a:t>REST API</a:t>
            </a:r>
          </a:p>
          <a:p>
            <a:pPr lvl="1"/>
            <a:r>
              <a:rPr lang="en-US" sz="1200" dirty="0">
                <a:latin typeface="+mn-lt"/>
              </a:rPr>
              <a:t>First 333 million $3.5</a:t>
            </a:r>
          </a:p>
          <a:p>
            <a:pPr lvl="1"/>
            <a:r>
              <a:rPr lang="en-US" sz="1200" dirty="0">
                <a:latin typeface="+mn-lt"/>
              </a:rPr>
              <a:t>Over 20 billion $1.51</a:t>
            </a:r>
          </a:p>
          <a:p>
            <a:r>
              <a:rPr lang="en-US" sz="1200" dirty="0">
                <a:latin typeface="+mn-lt"/>
              </a:rPr>
              <a:t>Caching</a:t>
            </a:r>
          </a:p>
          <a:p>
            <a:pPr lvl="1"/>
            <a:r>
              <a:rPr lang="en-US" sz="1200" dirty="0">
                <a:latin typeface="+mn-lt"/>
              </a:rPr>
              <a:t>58.2 GB - $1 per hour</a:t>
            </a:r>
          </a:p>
          <a:p>
            <a:r>
              <a:rPr lang="en-US" sz="1200" dirty="0">
                <a:latin typeface="+mn-lt"/>
              </a:rPr>
              <a:t>WEBSOCKET API</a:t>
            </a:r>
          </a:p>
          <a:p>
            <a:pPr lvl="1"/>
            <a:r>
              <a:rPr lang="en-US" sz="1200" dirty="0">
                <a:latin typeface="+mn-lt"/>
              </a:rPr>
              <a:t>First 1 billion - $1 per million </a:t>
            </a:r>
          </a:p>
          <a:p>
            <a:pPr lvl="1"/>
            <a:r>
              <a:rPr lang="en-US" sz="1200" dirty="0">
                <a:latin typeface="+mn-lt"/>
              </a:rPr>
              <a:t>$0.25 per million connection minutes</a:t>
            </a:r>
          </a:p>
        </p:txBody>
      </p:sp>
    </p:spTree>
    <p:extLst>
      <p:ext uri="{BB962C8B-B14F-4D97-AF65-F5344CB8AC3E}">
        <p14:creationId xmlns:p14="http://schemas.microsoft.com/office/powerpoint/2010/main" val="18865430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AWS API Gateway. Limits</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26</a:t>
            </a:fld>
            <a:endParaRPr lang="ru-RU"/>
          </a:p>
        </p:txBody>
      </p:sp>
      <p:graphicFrame>
        <p:nvGraphicFramePr>
          <p:cNvPr id="3" name="Table 2">
            <a:extLst>
              <a:ext uri="{FF2B5EF4-FFF2-40B4-BE49-F238E27FC236}">
                <a16:creationId xmlns:a16="http://schemas.microsoft.com/office/drawing/2014/main" id="{AAEFA6EB-1E0E-45F0-BEAF-488785A46CC6}"/>
              </a:ext>
            </a:extLst>
          </p:cNvPr>
          <p:cNvGraphicFramePr>
            <a:graphicFrameLocks noGrp="1"/>
          </p:cNvGraphicFramePr>
          <p:nvPr>
            <p:extLst>
              <p:ext uri="{D42A27DB-BD31-4B8C-83A1-F6EECF244321}">
                <p14:modId xmlns:p14="http://schemas.microsoft.com/office/powerpoint/2010/main" val="4013709828"/>
              </p:ext>
            </p:extLst>
          </p:nvPr>
        </p:nvGraphicFramePr>
        <p:xfrm>
          <a:off x="1820861" y="1767053"/>
          <a:ext cx="9271002" cy="4965700"/>
        </p:xfrm>
        <a:graphic>
          <a:graphicData uri="http://schemas.openxmlformats.org/drawingml/2006/table">
            <a:tbl>
              <a:tblPr/>
              <a:tblGrid>
                <a:gridCol w="4811330">
                  <a:extLst>
                    <a:ext uri="{9D8B030D-6E8A-4147-A177-3AD203B41FA5}">
                      <a16:colId xmlns:a16="http://schemas.microsoft.com/office/drawing/2014/main" val="1758488834"/>
                    </a:ext>
                  </a:extLst>
                </a:gridCol>
                <a:gridCol w="2783271">
                  <a:extLst>
                    <a:ext uri="{9D8B030D-6E8A-4147-A177-3AD203B41FA5}">
                      <a16:colId xmlns:a16="http://schemas.microsoft.com/office/drawing/2014/main" val="3801731408"/>
                    </a:ext>
                  </a:extLst>
                </a:gridCol>
                <a:gridCol w="1676401">
                  <a:extLst>
                    <a:ext uri="{9D8B030D-6E8A-4147-A177-3AD203B41FA5}">
                      <a16:colId xmlns:a16="http://schemas.microsoft.com/office/drawing/2014/main" val="4270527201"/>
                    </a:ext>
                  </a:extLst>
                </a:gridCol>
              </a:tblGrid>
              <a:tr h="211306">
                <a:tc>
                  <a:txBody>
                    <a:bodyPr/>
                    <a:lstStyle/>
                    <a:p>
                      <a:pPr algn="l" fontAlgn="t"/>
                      <a:r>
                        <a:rPr lang="en-US" sz="1100" b="1">
                          <a:solidFill>
                            <a:srgbClr val="545B64"/>
                          </a:solidFill>
                          <a:effectLst/>
                        </a:rPr>
                        <a:t>Resource or Operation</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solidFill>
                      <a:srgbClr val="FAFAFA"/>
                    </a:solidFill>
                  </a:tcPr>
                </a:tc>
                <a:tc>
                  <a:txBody>
                    <a:bodyPr/>
                    <a:lstStyle/>
                    <a:p>
                      <a:pPr algn="l" fontAlgn="t"/>
                      <a:r>
                        <a:rPr lang="en-US" sz="1100" b="1">
                          <a:solidFill>
                            <a:srgbClr val="545B64"/>
                          </a:solidFill>
                          <a:effectLst/>
                        </a:rPr>
                        <a:t>Default Quota</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solidFill>
                      <a:srgbClr val="FAFAFA"/>
                    </a:solidFill>
                  </a:tcPr>
                </a:tc>
                <a:tc>
                  <a:txBody>
                    <a:bodyPr/>
                    <a:lstStyle/>
                    <a:p>
                      <a:pPr algn="l" fontAlgn="t"/>
                      <a:r>
                        <a:rPr lang="en-US" sz="1100" b="1">
                          <a:solidFill>
                            <a:srgbClr val="545B64"/>
                          </a:solidFill>
                          <a:effectLst/>
                        </a:rPr>
                        <a:t>Can Be Increased</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solidFill>
                      <a:srgbClr val="FAFAFA"/>
                    </a:solidFill>
                  </a:tcPr>
                </a:tc>
                <a:extLst>
                  <a:ext uri="{0D108BD9-81ED-4DB2-BD59-A6C34878D82A}">
                    <a16:rowId xmlns:a16="http://schemas.microsoft.com/office/drawing/2014/main" val="3327501071"/>
                  </a:ext>
                </a:extLst>
              </a:tr>
              <a:tr h="211306">
                <a:tc>
                  <a:txBody>
                    <a:bodyPr/>
                    <a:lstStyle/>
                    <a:p>
                      <a:pPr fontAlgn="t"/>
                      <a:r>
                        <a:rPr lang="en-US" sz="1100" b="0">
                          <a:effectLst/>
                        </a:rPr>
                        <a:t>Routes per API</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tc>
                  <a:txBody>
                    <a:bodyPr/>
                    <a:lstStyle/>
                    <a:p>
                      <a:pPr fontAlgn="t"/>
                      <a:r>
                        <a:rPr lang="en-US" sz="1100" b="0">
                          <a:effectLst/>
                        </a:rPr>
                        <a:t>300</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tc>
                  <a:txBody>
                    <a:bodyPr/>
                    <a:lstStyle/>
                    <a:p>
                      <a:pPr fontAlgn="t"/>
                      <a:r>
                        <a:rPr lang="en-US" sz="1100" b="0">
                          <a:effectLst/>
                        </a:rPr>
                        <a:t>Yes</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extLst>
                  <a:ext uri="{0D108BD9-81ED-4DB2-BD59-A6C34878D82A}">
                    <a16:rowId xmlns:a16="http://schemas.microsoft.com/office/drawing/2014/main" val="3855770247"/>
                  </a:ext>
                </a:extLst>
              </a:tr>
              <a:tr h="211306">
                <a:tc>
                  <a:txBody>
                    <a:bodyPr/>
                    <a:lstStyle/>
                    <a:p>
                      <a:pPr fontAlgn="t"/>
                      <a:r>
                        <a:rPr lang="en-US" sz="1100" b="0">
                          <a:effectLst/>
                        </a:rPr>
                        <a:t>Integrations per API</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tc>
                  <a:txBody>
                    <a:bodyPr/>
                    <a:lstStyle/>
                    <a:p>
                      <a:pPr fontAlgn="t"/>
                      <a:r>
                        <a:rPr lang="en-US" sz="1100" b="0">
                          <a:effectLst/>
                        </a:rPr>
                        <a:t>300</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tc>
                  <a:txBody>
                    <a:bodyPr/>
                    <a:lstStyle/>
                    <a:p>
                      <a:pPr fontAlgn="t"/>
                      <a:r>
                        <a:rPr lang="en-US" sz="1100" b="0">
                          <a:effectLst/>
                        </a:rPr>
                        <a:t>No</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extLst>
                  <a:ext uri="{0D108BD9-81ED-4DB2-BD59-A6C34878D82A}">
                    <a16:rowId xmlns:a16="http://schemas.microsoft.com/office/drawing/2014/main" val="850925140"/>
                  </a:ext>
                </a:extLst>
              </a:tr>
              <a:tr h="211306">
                <a:tc>
                  <a:txBody>
                    <a:bodyPr/>
                    <a:lstStyle/>
                    <a:p>
                      <a:pPr fontAlgn="t"/>
                      <a:r>
                        <a:rPr lang="en-US" sz="1100" b="0">
                          <a:effectLst/>
                        </a:rPr>
                        <a:t>Maximum integration timeout</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tc>
                  <a:txBody>
                    <a:bodyPr/>
                    <a:lstStyle/>
                    <a:p>
                      <a:pPr fontAlgn="t"/>
                      <a:r>
                        <a:rPr lang="en-US" sz="1100" b="0">
                          <a:effectLst/>
                        </a:rPr>
                        <a:t>30 seconds</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tc>
                  <a:txBody>
                    <a:bodyPr/>
                    <a:lstStyle/>
                    <a:p>
                      <a:pPr fontAlgn="t"/>
                      <a:r>
                        <a:rPr lang="en-US" sz="1100" b="0">
                          <a:effectLst/>
                        </a:rPr>
                        <a:t>No</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extLst>
                  <a:ext uri="{0D108BD9-81ED-4DB2-BD59-A6C34878D82A}">
                    <a16:rowId xmlns:a16="http://schemas.microsoft.com/office/drawing/2014/main" val="3702542798"/>
                  </a:ext>
                </a:extLst>
              </a:tr>
              <a:tr h="211306">
                <a:tc>
                  <a:txBody>
                    <a:bodyPr/>
                    <a:lstStyle/>
                    <a:p>
                      <a:pPr fontAlgn="t"/>
                      <a:r>
                        <a:rPr lang="en-US" sz="1100" b="0">
                          <a:effectLst/>
                        </a:rPr>
                        <a:t>Stages per API</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tc>
                  <a:txBody>
                    <a:bodyPr/>
                    <a:lstStyle/>
                    <a:p>
                      <a:pPr fontAlgn="t"/>
                      <a:r>
                        <a:rPr lang="en-US" sz="1100" b="0">
                          <a:effectLst/>
                        </a:rPr>
                        <a:t>10</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tc>
                  <a:txBody>
                    <a:bodyPr/>
                    <a:lstStyle/>
                    <a:p>
                      <a:pPr fontAlgn="t"/>
                      <a:r>
                        <a:rPr lang="en-US" sz="1100" b="0">
                          <a:effectLst/>
                        </a:rPr>
                        <a:t>Yes</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extLst>
                  <a:ext uri="{0D108BD9-81ED-4DB2-BD59-A6C34878D82A}">
                    <a16:rowId xmlns:a16="http://schemas.microsoft.com/office/drawing/2014/main" val="3532469648"/>
                  </a:ext>
                </a:extLst>
              </a:tr>
              <a:tr h="211306">
                <a:tc>
                  <a:txBody>
                    <a:bodyPr/>
                    <a:lstStyle/>
                    <a:p>
                      <a:pPr fontAlgn="t"/>
                      <a:r>
                        <a:rPr lang="en-US" sz="1100" b="0">
                          <a:effectLst/>
                        </a:rPr>
                        <a:t>Tags per stage</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tc>
                  <a:txBody>
                    <a:bodyPr/>
                    <a:lstStyle/>
                    <a:p>
                      <a:pPr fontAlgn="t"/>
                      <a:r>
                        <a:rPr lang="en-US" sz="1100" b="0">
                          <a:effectLst/>
                        </a:rPr>
                        <a:t>50</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tc>
                  <a:txBody>
                    <a:bodyPr/>
                    <a:lstStyle/>
                    <a:p>
                      <a:pPr fontAlgn="t"/>
                      <a:r>
                        <a:rPr lang="en-US" sz="1100" b="0">
                          <a:effectLst/>
                        </a:rPr>
                        <a:t>No</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extLst>
                  <a:ext uri="{0D108BD9-81ED-4DB2-BD59-A6C34878D82A}">
                    <a16:rowId xmlns:a16="http://schemas.microsoft.com/office/drawing/2014/main" val="2136821355"/>
                  </a:ext>
                </a:extLst>
              </a:tr>
              <a:tr h="369787">
                <a:tc>
                  <a:txBody>
                    <a:bodyPr/>
                    <a:lstStyle/>
                    <a:p>
                      <a:pPr fontAlgn="t"/>
                      <a:r>
                        <a:rPr lang="en-US" sz="1100" b="0" dirty="0">
                          <a:effectLst/>
                        </a:rPr>
                        <a:t>Total combined size of request line and header values</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tc>
                  <a:txBody>
                    <a:bodyPr/>
                    <a:lstStyle/>
                    <a:p>
                      <a:pPr fontAlgn="t"/>
                      <a:r>
                        <a:rPr lang="en-US" sz="1100" b="0">
                          <a:effectLst/>
                        </a:rPr>
                        <a:t>10240 bytes</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tc>
                  <a:txBody>
                    <a:bodyPr/>
                    <a:lstStyle/>
                    <a:p>
                      <a:pPr fontAlgn="t"/>
                      <a:r>
                        <a:rPr lang="en-US" sz="1100" b="0">
                          <a:effectLst/>
                        </a:rPr>
                        <a:t>No</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extLst>
                  <a:ext uri="{0D108BD9-81ED-4DB2-BD59-A6C34878D82A}">
                    <a16:rowId xmlns:a16="http://schemas.microsoft.com/office/drawing/2014/main" val="66848719"/>
                  </a:ext>
                </a:extLst>
              </a:tr>
              <a:tr h="211306">
                <a:tc>
                  <a:txBody>
                    <a:bodyPr/>
                    <a:lstStyle/>
                    <a:p>
                      <a:pPr fontAlgn="t"/>
                      <a:r>
                        <a:rPr lang="en-US" sz="1100" b="0">
                          <a:effectLst/>
                        </a:rPr>
                        <a:t>Payload size</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tc>
                  <a:txBody>
                    <a:bodyPr/>
                    <a:lstStyle/>
                    <a:p>
                      <a:pPr fontAlgn="t"/>
                      <a:r>
                        <a:rPr lang="en-US" sz="1100" b="0">
                          <a:effectLst/>
                        </a:rPr>
                        <a:t>10 MB</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tc>
                  <a:txBody>
                    <a:bodyPr/>
                    <a:lstStyle/>
                    <a:p>
                      <a:pPr fontAlgn="t"/>
                      <a:r>
                        <a:rPr lang="en-US" sz="1100" b="0">
                          <a:effectLst/>
                        </a:rPr>
                        <a:t>No</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extLst>
                  <a:ext uri="{0D108BD9-81ED-4DB2-BD59-A6C34878D82A}">
                    <a16:rowId xmlns:a16="http://schemas.microsoft.com/office/drawing/2014/main" val="3373863937"/>
                  </a:ext>
                </a:extLst>
              </a:tr>
              <a:tr h="369787">
                <a:tc>
                  <a:txBody>
                    <a:bodyPr/>
                    <a:lstStyle/>
                    <a:p>
                      <a:pPr fontAlgn="t"/>
                      <a:r>
                        <a:rPr lang="en-US" sz="1100" b="0">
                          <a:effectLst/>
                        </a:rPr>
                        <a:t>Custom domains per account per Region</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tc>
                  <a:txBody>
                    <a:bodyPr/>
                    <a:lstStyle/>
                    <a:p>
                      <a:pPr fontAlgn="t"/>
                      <a:r>
                        <a:rPr lang="en-US" sz="1100" b="0">
                          <a:effectLst/>
                        </a:rPr>
                        <a:t>120</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tc>
                  <a:txBody>
                    <a:bodyPr/>
                    <a:lstStyle/>
                    <a:p>
                      <a:pPr fontAlgn="t"/>
                      <a:r>
                        <a:rPr lang="en-US" sz="1100" b="0">
                          <a:effectLst/>
                        </a:rPr>
                        <a:t>Yes</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extLst>
                  <a:ext uri="{0D108BD9-81ED-4DB2-BD59-A6C34878D82A}">
                    <a16:rowId xmlns:a16="http://schemas.microsoft.com/office/drawing/2014/main" val="1947547392"/>
                  </a:ext>
                </a:extLst>
              </a:tr>
              <a:tr h="211306">
                <a:tc>
                  <a:txBody>
                    <a:bodyPr/>
                    <a:lstStyle/>
                    <a:p>
                      <a:pPr fontAlgn="t"/>
                      <a:r>
                        <a:rPr lang="en-US" sz="1100" b="0">
                          <a:effectLst/>
                        </a:rPr>
                        <a:t>Access log template size</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tc>
                  <a:txBody>
                    <a:bodyPr/>
                    <a:lstStyle/>
                    <a:p>
                      <a:pPr fontAlgn="t"/>
                      <a:r>
                        <a:rPr lang="en-US" sz="1100" b="0">
                          <a:effectLst/>
                        </a:rPr>
                        <a:t>3 KB</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tc>
                  <a:txBody>
                    <a:bodyPr/>
                    <a:lstStyle/>
                    <a:p>
                      <a:pPr fontAlgn="t"/>
                      <a:r>
                        <a:rPr lang="en-US" sz="1100" b="0">
                          <a:effectLst/>
                        </a:rPr>
                        <a:t>No</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extLst>
                  <a:ext uri="{0D108BD9-81ED-4DB2-BD59-A6C34878D82A}">
                    <a16:rowId xmlns:a16="http://schemas.microsoft.com/office/drawing/2014/main" val="619906919"/>
                  </a:ext>
                </a:extLst>
              </a:tr>
              <a:tr h="369787">
                <a:tc>
                  <a:txBody>
                    <a:bodyPr/>
                    <a:lstStyle/>
                    <a:p>
                      <a:pPr fontAlgn="t"/>
                      <a:r>
                        <a:rPr lang="en-US" sz="1100" b="0">
                          <a:effectLst/>
                        </a:rPr>
                        <a:t>Amazon CloudWatch Logs log entry</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tc>
                  <a:txBody>
                    <a:bodyPr/>
                    <a:lstStyle/>
                    <a:p>
                      <a:pPr fontAlgn="t"/>
                      <a:r>
                        <a:rPr lang="en-US" sz="1100" b="0">
                          <a:effectLst/>
                        </a:rPr>
                        <a:t>1 MB</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tc>
                  <a:txBody>
                    <a:bodyPr/>
                    <a:lstStyle/>
                    <a:p>
                      <a:pPr fontAlgn="t"/>
                      <a:r>
                        <a:rPr lang="en-US" sz="1100" b="0">
                          <a:effectLst/>
                        </a:rPr>
                        <a:t>No</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extLst>
                  <a:ext uri="{0D108BD9-81ED-4DB2-BD59-A6C34878D82A}">
                    <a16:rowId xmlns:a16="http://schemas.microsoft.com/office/drawing/2014/main" val="1849265734"/>
                  </a:ext>
                </a:extLst>
              </a:tr>
              <a:tr h="211306">
                <a:tc>
                  <a:txBody>
                    <a:bodyPr/>
                    <a:lstStyle/>
                    <a:p>
                      <a:pPr fontAlgn="t"/>
                      <a:r>
                        <a:rPr lang="en-US" sz="1100" b="0">
                          <a:effectLst/>
                        </a:rPr>
                        <a:t>Authorizers per API</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tc>
                  <a:txBody>
                    <a:bodyPr/>
                    <a:lstStyle/>
                    <a:p>
                      <a:pPr fontAlgn="t"/>
                      <a:r>
                        <a:rPr lang="en-US" sz="1100" b="0">
                          <a:effectLst/>
                        </a:rPr>
                        <a:t>10</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tc>
                  <a:txBody>
                    <a:bodyPr/>
                    <a:lstStyle/>
                    <a:p>
                      <a:pPr fontAlgn="t"/>
                      <a:r>
                        <a:rPr lang="en-US" sz="1100" b="0">
                          <a:effectLst/>
                        </a:rPr>
                        <a:t>Yes</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extLst>
                  <a:ext uri="{0D108BD9-81ED-4DB2-BD59-A6C34878D82A}">
                    <a16:rowId xmlns:a16="http://schemas.microsoft.com/office/drawing/2014/main" val="1213920097"/>
                  </a:ext>
                </a:extLst>
              </a:tr>
              <a:tr h="211306">
                <a:tc>
                  <a:txBody>
                    <a:bodyPr/>
                    <a:lstStyle/>
                    <a:p>
                      <a:pPr fontAlgn="t"/>
                      <a:r>
                        <a:rPr lang="en-US" sz="1100" b="0">
                          <a:effectLst/>
                        </a:rPr>
                        <a:t>Audiences per authorizer</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tc>
                  <a:txBody>
                    <a:bodyPr/>
                    <a:lstStyle/>
                    <a:p>
                      <a:pPr fontAlgn="t"/>
                      <a:r>
                        <a:rPr lang="en-US" sz="1100" b="0">
                          <a:effectLst/>
                        </a:rPr>
                        <a:t>50</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tc>
                  <a:txBody>
                    <a:bodyPr/>
                    <a:lstStyle/>
                    <a:p>
                      <a:pPr fontAlgn="t"/>
                      <a:r>
                        <a:rPr lang="en-US" sz="1100" b="0">
                          <a:effectLst/>
                        </a:rPr>
                        <a:t>No</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extLst>
                  <a:ext uri="{0D108BD9-81ED-4DB2-BD59-A6C34878D82A}">
                    <a16:rowId xmlns:a16="http://schemas.microsoft.com/office/drawing/2014/main" val="4003417327"/>
                  </a:ext>
                </a:extLst>
              </a:tr>
              <a:tr h="211306">
                <a:tc>
                  <a:txBody>
                    <a:bodyPr/>
                    <a:lstStyle/>
                    <a:p>
                      <a:pPr fontAlgn="t"/>
                      <a:r>
                        <a:rPr lang="en-US" sz="1100" b="0">
                          <a:effectLst/>
                        </a:rPr>
                        <a:t>Scopes per route</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tc>
                  <a:txBody>
                    <a:bodyPr/>
                    <a:lstStyle/>
                    <a:p>
                      <a:pPr fontAlgn="t"/>
                      <a:r>
                        <a:rPr lang="en-US" sz="1100" b="0">
                          <a:effectLst/>
                        </a:rPr>
                        <a:t>10</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tc>
                  <a:txBody>
                    <a:bodyPr/>
                    <a:lstStyle/>
                    <a:p>
                      <a:pPr fontAlgn="t"/>
                      <a:r>
                        <a:rPr lang="en-US" sz="1100" b="0">
                          <a:effectLst/>
                        </a:rPr>
                        <a:t>No</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extLst>
                  <a:ext uri="{0D108BD9-81ED-4DB2-BD59-A6C34878D82A}">
                    <a16:rowId xmlns:a16="http://schemas.microsoft.com/office/drawing/2014/main" val="3062891069"/>
                  </a:ext>
                </a:extLst>
              </a:tr>
              <a:tr h="369787">
                <a:tc>
                  <a:txBody>
                    <a:bodyPr/>
                    <a:lstStyle/>
                    <a:p>
                      <a:pPr fontAlgn="t"/>
                      <a:r>
                        <a:rPr lang="en-US" sz="1100" b="0">
                          <a:effectLst/>
                        </a:rPr>
                        <a:t>Timeout for JSON Web Key Set endpoint</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tc>
                  <a:txBody>
                    <a:bodyPr/>
                    <a:lstStyle/>
                    <a:p>
                      <a:pPr fontAlgn="t"/>
                      <a:r>
                        <a:rPr lang="en-US" sz="1100" b="0">
                          <a:effectLst/>
                        </a:rPr>
                        <a:t>1500 ms</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tc>
                  <a:txBody>
                    <a:bodyPr/>
                    <a:lstStyle/>
                    <a:p>
                      <a:pPr fontAlgn="t"/>
                      <a:r>
                        <a:rPr lang="en-US" sz="1100" b="0">
                          <a:effectLst/>
                        </a:rPr>
                        <a:t>No</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extLst>
                  <a:ext uri="{0D108BD9-81ED-4DB2-BD59-A6C34878D82A}">
                    <a16:rowId xmlns:a16="http://schemas.microsoft.com/office/drawing/2014/main" val="3250219290"/>
                  </a:ext>
                </a:extLst>
              </a:tr>
              <a:tr h="369787">
                <a:tc>
                  <a:txBody>
                    <a:bodyPr/>
                    <a:lstStyle/>
                    <a:p>
                      <a:pPr fontAlgn="t"/>
                      <a:r>
                        <a:rPr lang="en-US" sz="1100" b="0">
                          <a:effectLst/>
                        </a:rPr>
                        <a:t>Timeout for OpenID Connect discovery endpoint</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tc>
                  <a:txBody>
                    <a:bodyPr/>
                    <a:lstStyle/>
                    <a:p>
                      <a:pPr fontAlgn="t"/>
                      <a:r>
                        <a:rPr lang="en-US" sz="1100" b="0">
                          <a:effectLst/>
                        </a:rPr>
                        <a:t>1500 ms</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tc>
                  <a:txBody>
                    <a:bodyPr/>
                    <a:lstStyle/>
                    <a:p>
                      <a:pPr fontAlgn="t"/>
                      <a:r>
                        <a:rPr lang="en-US" sz="1100" b="0">
                          <a:effectLst/>
                        </a:rPr>
                        <a:t>No</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extLst>
                  <a:ext uri="{0D108BD9-81ED-4DB2-BD59-A6C34878D82A}">
                    <a16:rowId xmlns:a16="http://schemas.microsoft.com/office/drawing/2014/main" val="934089417"/>
                  </a:ext>
                </a:extLst>
              </a:tr>
              <a:tr h="369787">
                <a:tc>
                  <a:txBody>
                    <a:bodyPr/>
                    <a:lstStyle/>
                    <a:p>
                      <a:pPr fontAlgn="t"/>
                      <a:r>
                        <a:rPr lang="en-US" sz="1100" b="0">
                          <a:effectLst/>
                        </a:rPr>
                        <a:t>VPC links per account per Region</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tc>
                  <a:txBody>
                    <a:bodyPr/>
                    <a:lstStyle/>
                    <a:p>
                      <a:pPr fontAlgn="t"/>
                      <a:r>
                        <a:rPr lang="en-US" sz="1100" b="0">
                          <a:effectLst/>
                        </a:rPr>
                        <a:t>10</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tc>
                  <a:txBody>
                    <a:bodyPr/>
                    <a:lstStyle/>
                    <a:p>
                      <a:pPr fontAlgn="t"/>
                      <a:r>
                        <a:rPr lang="en-US" sz="1100" b="0">
                          <a:effectLst/>
                        </a:rPr>
                        <a:t>Yes</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extLst>
                  <a:ext uri="{0D108BD9-81ED-4DB2-BD59-A6C34878D82A}">
                    <a16:rowId xmlns:a16="http://schemas.microsoft.com/office/drawing/2014/main" val="549256925"/>
                  </a:ext>
                </a:extLst>
              </a:tr>
              <a:tr h="211306">
                <a:tc>
                  <a:txBody>
                    <a:bodyPr/>
                    <a:lstStyle/>
                    <a:p>
                      <a:pPr fontAlgn="t"/>
                      <a:r>
                        <a:rPr lang="en-US" sz="1100" b="0">
                          <a:effectLst/>
                        </a:rPr>
                        <a:t>Subnets per VPC link</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tc>
                  <a:txBody>
                    <a:bodyPr/>
                    <a:lstStyle/>
                    <a:p>
                      <a:pPr fontAlgn="t"/>
                      <a:r>
                        <a:rPr lang="en-US" sz="1100" b="0">
                          <a:effectLst/>
                        </a:rPr>
                        <a:t>10</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tc>
                  <a:txBody>
                    <a:bodyPr/>
                    <a:lstStyle/>
                    <a:p>
                      <a:pPr fontAlgn="t"/>
                      <a:r>
                        <a:rPr lang="en-US" sz="1100" b="0">
                          <a:effectLst/>
                        </a:rPr>
                        <a:t>Yes</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extLst>
                  <a:ext uri="{0D108BD9-81ED-4DB2-BD59-A6C34878D82A}">
                    <a16:rowId xmlns:a16="http://schemas.microsoft.com/office/drawing/2014/main" val="2076674757"/>
                  </a:ext>
                </a:extLst>
              </a:tr>
              <a:tr h="211306">
                <a:tc>
                  <a:txBody>
                    <a:bodyPr/>
                    <a:lstStyle/>
                    <a:p>
                      <a:pPr fontAlgn="t"/>
                      <a:r>
                        <a:rPr lang="en-US" sz="1100" b="0">
                          <a:effectLst/>
                        </a:rPr>
                        <a:t>Stage variables per stage</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tc>
                  <a:txBody>
                    <a:bodyPr/>
                    <a:lstStyle/>
                    <a:p>
                      <a:pPr fontAlgn="t"/>
                      <a:r>
                        <a:rPr lang="en-US" sz="1100" b="0" dirty="0">
                          <a:effectLst/>
                        </a:rPr>
                        <a:t>100</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tc>
                  <a:txBody>
                    <a:bodyPr/>
                    <a:lstStyle/>
                    <a:p>
                      <a:pPr fontAlgn="t"/>
                      <a:r>
                        <a:rPr lang="en-US" sz="1100" b="0" dirty="0">
                          <a:effectLst/>
                        </a:rPr>
                        <a:t>No</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extLst>
                  <a:ext uri="{0D108BD9-81ED-4DB2-BD59-A6C34878D82A}">
                    <a16:rowId xmlns:a16="http://schemas.microsoft.com/office/drawing/2014/main" val="3700388664"/>
                  </a:ext>
                </a:extLst>
              </a:tr>
            </a:tbl>
          </a:graphicData>
        </a:graphic>
      </p:graphicFrame>
    </p:spTree>
    <p:extLst>
      <p:ext uri="{BB962C8B-B14F-4D97-AF65-F5344CB8AC3E}">
        <p14:creationId xmlns:p14="http://schemas.microsoft.com/office/powerpoint/2010/main" val="29938052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AWS Cognito</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27</a:t>
            </a:fld>
            <a:endParaRPr lang="ru-RU"/>
          </a:p>
        </p:txBody>
      </p:sp>
      <p:sp>
        <p:nvSpPr>
          <p:cNvPr id="7" name="Content Placeholder 2">
            <a:extLst>
              <a:ext uri="{FF2B5EF4-FFF2-40B4-BE49-F238E27FC236}">
                <a16:creationId xmlns:a16="http://schemas.microsoft.com/office/drawing/2014/main" id="{DE90AA5D-1B2D-4B91-90B7-1AC0D5E3876D}"/>
              </a:ext>
            </a:extLst>
          </p:cNvPr>
          <p:cNvSpPr txBox="1">
            <a:spLocks/>
          </p:cNvSpPr>
          <p:nvPr/>
        </p:nvSpPr>
        <p:spPr>
          <a:xfrm>
            <a:off x="6688755" y="4295908"/>
            <a:ext cx="3127664" cy="2031325"/>
          </a:xfrm>
          <a:prstGeom prst="rect">
            <a:avLst/>
          </a:prstGeom>
          <a:noFill/>
        </p:spPr>
        <p:txBody>
          <a:bodyPr wrap="square" rtlCol="0">
            <a:spAutoFit/>
          </a:bodyPr>
          <a:lstStyle>
            <a:defPPr>
              <a:defRPr lang="ru-RU"/>
            </a:defPPr>
            <a:lvl1pPr marL="285750" indent="-285750">
              <a:buFont typeface="Arial" panose="020B0604020202020204" pitchFamily="34" charset="0"/>
              <a:buChar char="•"/>
            </a:lvl1pPr>
            <a:lvl2pPr marL="989684" indent="-380648" algn="l" defTabSz="1218072" rtl="0" eaLnBrk="1" latinLnBrk="0" hangingPunct="1">
              <a:spcBef>
                <a:spcPct val="20000"/>
              </a:spcBef>
              <a:buFont typeface="Arial" pitchFamily="34" charset="0"/>
              <a:buChar char="–"/>
              <a:defRPr sz="3463" kern="1200">
                <a:solidFill>
                  <a:schemeClr val="tx1">
                    <a:lumMod val="75000"/>
                  </a:schemeClr>
                </a:solidFill>
                <a:latin typeface="Arial" charset="0"/>
                <a:ea typeface="Arial" charset="0"/>
                <a:cs typeface="Arial" charset="0"/>
              </a:defRPr>
            </a:lvl2pPr>
            <a:lvl3pPr marL="1522590" indent="-304518" algn="l" defTabSz="1218072" rtl="0" eaLnBrk="1" latinLnBrk="0" hangingPunct="1">
              <a:spcBef>
                <a:spcPct val="20000"/>
              </a:spcBef>
              <a:buFont typeface="Arial" pitchFamily="34" charset="0"/>
              <a:buChar char="•"/>
              <a:defRPr sz="2664" kern="1200">
                <a:solidFill>
                  <a:schemeClr val="tx1">
                    <a:lumMod val="75000"/>
                  </a:schemeClr>
                </a:solidFill>
                <a:latin typeface="Arial" charset="0"/>
                <a:ea typeface="Arial" charset="0"/>
                <a:cs typeface="Arial" charset="0"/>
              </a:defRPr>
            </a:lvl3pPr>
            <a:lvl4pPr marL="2131626" indent="-304518" algn="l" defTabSz="1218072" rtl="0" eaLnBrk="1" latinLnBrk="0" hangingPunct="1">
              <a:spcBef>
                <a:spcPct val="20000"/>
              </a:spcBef>
              <a:buFont typeface="AppleSymbols" charset="0"/>
              <a:buChar char="⎼"/>
              <a:defRPr sz="2664" kern="1200">
                <a:solidFill>
                  <a:schemeClr val="tx1">
                    <a:lumMod val="75000"/>
                  </a:schemeClr>
                </a:solidFill>
                <a:latin typeface="Arial" charset="0"/>
                <a:ea typeface="Arial" charset="0"/>
                <a:cs typeface="Arial" charset="0"/>
              </a:defRPr>
            </a:lvl4pPr>
            <a:lvl5pPr marL="2740663" indent="-304518" algn="l" defTabSz="1218072" rtl="0" eaLnBrk="1" latinLnBrk="0" hangingPunct="1">
              <a:spcBef>
                <a:spcPct val="20000"/>
              </a:spcBef>
              <a:buFont typeface="HiraMinProN-W3" charset="-128"/>
              <a:buChar char="・"/>
              <a:defRPr sz="2664" kern="1200">
                <a:solidFill>
                  <a:schemeClr val="tx1">
                    <a:lumMod val="75000"/>
                  </a:schemeClr>
                </a:solidFill>
                <a:latin typeface="Arial" charset="0"/>
                <a:ea typeface="Arial" charset="0"/>
                <a:cs typeface="Arial" charset="0"/>
              </a:defRPr>
            </a:lvl5pPr>
            <a:lvl6pPr marL="3349699" indent="-304518" algn="l" defTabSz="1218072" rtl="0" eaLnBrk="1" latinLnBrk="0" hangingPunct="1">
              <a:spcBef>
                <a:spcPct val="20000"/>
              </a:spcBef>
              <a:buFont typeface="Arial" pitchFamily="34" charset="0"/>
              <a:buChar char="•"/>
              <a:defRPr sz="2664" kern="1200">
                <a:solidFill>
                  <a:schemeClr val="tx1"/>
                </a:solidFill>
                <a:latin typeface="+mn-lt"/>
                <a:ea typeface="+mn-ea"/>
                <a:cs typeface="+mn-cs"/>
              </a:defRPr>
            </a:lvl6pPr>
            <a:lvl7pPr marL="3958735" indent="-304518" algn="l" defTabSz="1218072" rtl="0" eaLnBrk="1" latinLnBrk="0" hangingPunct="1">
              <a:spcBef>
                <a:spcPct val="20000"/>
              </a:spcBef>
              <a:buFont typeface="Arial" pitchFamily="34" charset="0"/>
              <a:buChar char="•"/>
              <a:defRPr sz="2664" kern="1200">
                <a:solidFill>
                  <a:schemeClr val="tx1"/>
                </a:solidFill>
                <a:latin typeface="+mn-lt"/>
                <a:ea typeface="+mn-ea"/>
                <a:cs typeface="+mn-cs"/>
              </a:defRPr>
            </a:lvl7pPr>
            <a:lvl8pPr marL="4567771" indent="-304518" algn="l" defTabSz="1218072" rtl="0" eaLnBrk="1" latinLnBrk="0" hangingPunct="1">
              <a:spcBef>
                <a:spcPct val="20000"/>
              </a:spcBef>
              <a:buFont typeface="Arial" pitchFamily="34" charset="0"/>
              <a:buChar char="•"/>
              <a:defRPr sz="2664" kern="1200">
                <a:solidFill>
                  <a:schemeClr val="tx1"/>
                </a:solidFill>
                <a:latin typeface="+mn-lt"/>
                <a:ea typeface="+mn-ea"/>
                <a:cs typeface="+mn-cs"/>
              </a:defRPr>
            </a:lvl8pPr>
            <a:lvl9pPr marL="5176807" indent="-304518" algn="l" defTabSz="1218072" rtl="0" eaLnBrk="1" latinLnBrk="0" hangingPunct="1">
              <a:spcBef>
                <a:spcPct val="20000"/>
              </a:spcBef>
              <a:buFont typeface="Arial" pitchFamily="34" charset="0"/>
              <a:buChar char="•"/>
              <a:defRPr sz="2664" kern="1200">
                <a:solidFill>
                  <a:schemeClr val="tx1"/>
                </a:solidFill>
                <a:latin typeface="+mn-lt"/>
                <a:ea typeface="+mn-ea"/>
                <a:cs typeface="+mn-cs"/>
              </a:defRPr>
            </a:lvl9pPr>
          </a:lstStyle>
          <a:p>
            <a:r>
              <a:rPr lang="en-US" dirty="0"/>
              <a:t>Manage user lifecycles</a:t>
            </a:r>
          </a:p>
          <a:p>
            <a:r>
              <a:rPr lang="en-US" dirty="0"/>
              <a:t>Store and manage user profile data</a:t>
            </a:r>
          </a:p>
          <a:p>
            <a:r>
              <a:rPr lang="en-US" dirty="0"/>
              <a:t>Monitor engagement</a:t>
            </a:r>
          </a:p>
          <a:p>
            <a:endParaRPr lang="en-US" dirty="0"/>
          </a:p>
          <a:p>
            <a:endParaRPr lang="en-US" dirty="0"/>
          </a:p>
          <a:p>
            <a:endParaRPr lang="en-US" dirty="0"/>
          </a:p>
        </p:txBody>
      </p:sp>
      <p:pic>
        <p:nvPicPr>
          <p:cNvPr id="8" name="Picture 4" descr="ÐÐ¾ÑÐ¾Ð¶ÐµÐµ Ð¸Ð·Ð¾Ð±ÑÐ°Ð¶ÐµÐ½Ð¸Ðµ">
            <a:extLst>
              <a:ext uri="{FF2B5EF4-FFF2-40B4-BE49-F238E27FC236}">
                <a16:creationId xmlns:a16="http://schemas.microsoft.com/office/drawing/2014/main" id="{BA5EA883-55AA-477D-94DC-4DEADED9311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62111" y="1185990"/>
            <a:ext cx="2603048" cy="2603048"/>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95DCFDD2-04D0-4939-AC95-F8E03ECA4B34}"/>
              </a:ext>
            </a:extLst>
          </p:cNvPr>
          <p:cNvSpPr/>
          <p:nvPr/>
        </p:nvSpPr>
        <p:spPr>
          <a:xfrm>
            <a:off x="3784495" y="1987531"/>
            <a:ext cx="2000249" cy="5589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User Identity</a:t>
            </a:r>
          </a:p>
        </p:txBody>
      </p:sp>
      <p:pic>
        <p:nvPicPr>
          <p:cNvPr id="10" name="Graphic 9" descr="User">
            <a:extLst>
              <a:ext uri="{FF2B5EF4-FFF2-40B4-BE49-F238E27FC236}">
                <a16:creationId xmlns:a16="http://schemas.microsoft.com/office/drawing/2014/main" id="{3E31D348-60E8-4800-9052-546C117C84C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912958" y="1757472"/>
            <a:ext cx="914400" cy="914400"/>
          </a:xfrm>
          <a:prstGeom prst="rect">
            <a:avLst/>
          </a:prstGeom>
        </p:spPr>
      </p:pic>
      <p:sp>
        <p:nvSpPr>
          <p:cNvPr id="11" name="Rectangle 10">
            <a:extLst>
              <a:ext uri="{FF2B5EF4-FFF2-40B4-BE49-F238E27FC236}">
                <a16:creationId xmlns:a16="http://schemas.microsoft.com/office/drawing/2014/main" id="{87875DD0-409F-4BA1-A07A-3618524991FA}"/>
              </a:ext>
            </a:extLst>
          </p:cNvPr>
          <p:cNvSpPr/>
          <p:nvPr/>
        </p:nvSpPr>
        <p:spPr>
          <a:xfrm>
            <a:off x="959900" y="3481706"/>
            <a:ext cx="2000249" cy="5589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Authentication</a:t>
            </a:r>
          </a:p>
        </p:txBody>
      </p:sp>
      <p:sp>
        <p:nvSpPr>
          <p:cNvPr id="12" name="Rectangle 11">
            <a:extLst>
              <a:ext uri="{FF2B5EF4-FFF2-40B4-BE49-F238E27FC236}">
                <a16:creationId xmlns:a16="http://schemas.microsoft.com/office/drawing/2014/main" id="{CD5A0D18-1475-437A-B672-FC94C0F7A668}"/>
              </a:ext>
            </a:extLst>
          </p:cNvPr>
          <p:cNvSpPr/>
          <p:nvPr/>
        </p:nvSpPr>
        <p:spPr>
          <a:xfrm>
            <a:off x="3784495" y="3481706"/>
            <a:ext cx="2000249" cy="5589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Authorization</a:t>
            </a:r>
          </a:p>
        </p:txBody>
      </p:sp>
      <p:sp>
        <p:nvSpPr>
          <p:cNvPr id="13" name="Rectangle 12">
            <a:extLst>
              <a:ext uri="{FF2B5EF4-FFF2-40B4-BE49-F238E27FC236}">
                <a16:creationId xmlns:a16="http://schemas.microsoft.com/office/drawing/2014/main" id="{9A46F6E4-20E5-4013-81C4-F3711D7F4B12}"/>
              </a:ext>
            </a:extLst>
          </p:cNvPr>
          <p:cNvSpPr/>
          <p:nvPr/>
        </p:nvSpPr>
        <p:spPr>
          <a:xfrm>
            <a:off x="6688754" y="3481706"/>
            <a:ext cx="2000249" cy="5589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User Management</a:t>
            </a:r>
          </a:p>
        </p:txBody>
      </p:sp>
      <p:cxnSp>
        <p:nvCxnSpPr>
          <p:cNvPr id="14" name="Straight Arrow Connector 13">
            <a:extLst>
              <a:ext uri="{FF2B5EF4-FFF2-40B4-BE49-F238E27FC236}">
                <a16:creationId xmlns:a16="http://schemas.microsoft.com/office/drawing/2014/main" id="{C79309F7-C209-4C8D-8A10-709C6EF3084C}"/>
              </a:ext>
            </a:extLst>
          </p:cNvPr>
          <p:cNvCxnSpPr>
            <a:stCxn id="9" idx="2"/>
            <a:endCxn id="11" idx="0"/>
          </p:cNvCxnSpPr>
          <p:nvPr/>
        </p:nvCxnSpPr>
        <p:spPr>
          <a:xfrm flipH="1">
            <a:off x="1960025" y="2546525"/>
            <a:ext cx="2824595" cy="93518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5" name="Straight Arrow Connector 14">
            <a:extLst>
              <a:ext uri="{FF2B5EF4-FFF2-40B4-BE49-F238E27FC236}">
                <a16:creationId xmlns:a16="http://schemas.microsoft.com/office/drawing/2014/main" id="{216E8CBA-3C9A-4CBC-A14E-9F91C2D1C4FA}"/>
              </a:ext>
            </a:extLst>
          </p:cNvPr>
          <p:cNvCxnSpPr>
            <a:cxnSpLocks/>
            <a:stCxn id="9" idx="2"/>
            <a:endCxn id="12" idx="0"/>
          </p:cNvCxnSpPr>
          <p:nvPr/>
        </p:nvCxnSpPr>
        <p:spPr>
          <a:xfrm>
            <a:off x="4784620" y="2546525"/>
            <a:ext cx="0" cy="93518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6" name="Straight Arrow Connector 15">
            <a:extLst>
              <a:ext uri="{FF2B5EF4-FFF2-40B4-BE49-F238E27FC236}">
                <a16:creationId xmlns:a16="http://schemas.microsoft.com/office/drawing/2014/main" id="{76FF1DD7-1B0F-4158-B270-1C8DFDAF2203}"/>
              </a:ext>
            </a:extLst>
          </p:cNvPr>
          <p:cNvCxnSpPr>
            <a:cxnSpLocks/>
            <a:stCxn id="9" idx="2"/>
            <a:endCxn id="13" idx="0"/>
          </p:cNvCxnSpPr>
          <p:nvPr/>
        </p:nvCxnSpPr>
        <p:spPr>
          <a:xfrm>
            <a:off x="4784620" y="2546525"/>
            <a:ext cx="2904259" cy="93518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7" name="TextBox 16">
            <a:extLst>
              <a:ext uri="{FF2B5EF4-FFF2-40B4-BE49-F238E27FC236}">
                <a16:creationId xmlns:a16="http://schemas.microsoft.com/office/drawing/2014/main" id="{BBFFCFB9-0EB3-42B0-9EA1-C27620D0AB44}"/>
              </a:ext>
            </a:extLst>
          </p:cNvPr>
          <p:cNvSpPr txBox="1"/>
          <p:nvPr/>
        </p:nvSpPr>
        <p:spPr>
          <a:xfrm>
            <a:off x="756950" y="4310044"/>
            <a:ext cx="2736600" cy="2308324"/>
          </a:xfrm>
          <a:prstGeom prst="rect">
            <a:avLst/>
          </a:prstGeom>
          <a:noFill/>
        </p:spPr>
        <p:txBody>
          <a:bodyPr wrap="square" rtlCol="0">
            <a:spAutoFit/>
          </a:bodyPr>
          <a:lstStyle/>
          <a:p>
            <a:pPr marL="285750" indent="-285750">
              <a:buFont typeface="Arial" panose="020B0604020202020204" pitchFamily="34" charset="0"/>
              <a:buChar char="•"/>
            </a:pPr>
            <a:r>
              <a:rPr lang="en-US" dirty="0"/>
              <a:t>Sign in users</a:t>
            </a:r>
          </a:p>
          <a:p>
            <a:pPr marL="285750" indent="-285750">
              <a:buFont typeface="Arial" panose="020B0604020202020204" pitchFamily="34" charset="0"/>
              <a:buChar char="•"/>
            </a:pPr>
            <a:r>
              <a:rPr lang="en-US" dirty="0"/>
              <a:t>Federation with enterprise identities</a:t>
            </a:r>
          </a:p>
          <a:p>
            <a:pPr marL="285750" indent="-285750">
              <a:buFont typeface="Arial" panose="020B0604020202020204" pitchFamily="34" charset="0"/>
              <a:buChar char="•"/>
            </a:pPr>
            <a:r>
              <a:rPr lang="en-US" dirty="0"/>
              <a:t>Federation with social identities</a:t>
            </a:r>
          </a:p>
          <a:p>
            <a:pPr marL="285750" indent="-285750">
              <a:buFont typeface="Arial" panose="020B0604020202020204" pitchFamily="34" charset="0"/>
              <a:buChar char="•"/>
            </a:pPr>
            <a:r>
              <a:rPr lang="en-US" dirty="0"/>
              <a:t>Standards-based (</a:t>
            </a:r>
            <a:r>
              <a:rPr lang="en-US" dirty="0" err="1"/>
              <a:t>Oauth</a:t>
            </a:r>
            <a:r>
              <a:rPr lang="en-US" dirty="0"/>
              <a:t>, SAML, </a:t>
            </a:r>
            <a:r>
              <a:rPr lang="en-US" dirty="0" err="1"/>
              <a:t>OpentID</a:t>
            </a:r>
            <a:r>
              <a:rPr lang="en-US" dirty="0"/>
              <a:t>)</a:t>
            </a:r>
          </a:p>
          <a:p>
            <a:pPr marL="285750" indent="-285750">
              <a:buFont typeface="Arial" panose="020B0604020202020204" pitchFamily="34" charset="0"/>
              <a:buChar char="•"/>
            </a:pPr>
            <a:endParaRPr lang="en-US" dirty="0"/>
          </a:p>
        </p:txBody>
      </p:sp>
      <p:sp>
        <p:nvSpPr>
          <p:cNvPr id="18" name="TextBox 17">
            <a:extLst>
              <a:ext uri="{FF2B5EF4-FFF2-40B4-BE49-F238E27FC236}">
                <a16:creationId xmlns:a16="http://schemas.microsoft.com/office/drawing/2014/main" id="{7E08C938-603A-4CEE-B32C-E8BA538F1774}"/>
              </a:ext>
            </a:extLst>
          </p:cNvPr>
          <p:cNvSpPr txBox="1"/>
          <p:nvPr/>
        </p:nvSpPr>
        <p:spPr>
          <a:xfrm>
            <a:off x="3647460" y="4314969"/>
            <a:ext cx="2461354" cy="1477328"/>
          </a:xfrm>
          <a:prstGeom prst="rect">
            <a:avLst/>
          </a:prstGeom>
          <a:noFill/>
        </p:spPr>
        <p:txBody>
          <a:bodyPr wrap="square" rtlCol="0">
            <a:spAutoFit/>
          </a:bodyPr>
          <a:lstStyle/>
          <a:p>
            <a:pPr marL="285750" indent="-285750">
              <a:buFont typeface="Arial" panose="020B0604020202020204" pitchFamily="34" charset="0"/>
              <a:buChar char="•"/>
            </a:pPr>
            <a:r>
              <a:rPr lang="en-US" dirty="0"/>
              <a:t>Protect data and operations</a:t>
            </a:r>
          </a:p>
          <a:p>
            <a:pPr marL="285750" indent="-285750">
              <a:buFont typeface="Arial" panose="020B0604020202020204" pitchFamily="34" charset="0"/>
              <a:buChar char="•"/>
            </a:pPr>
            <a:r>
              <a:rPr lang="en-US" dirty="0"/>
              <a:t>Provide fine-grained access control</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36834865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AWS Cognito</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28</a:t>
            </a:fld>
            <a:endParaRPr lang="ru-RU"/>
          </a:p>
        </p:txBody>
      </p:sp>
      <p:sp>
        <p:nvSpPr>
          <p:cNvPr id="19" name="Content Placeholder 2">
            <a:extLst>
              <a:ext uri="{FF2B5EF4-FFF2-40B4-BE49-F238E27FC236}">
                <a16:creationId xmlns:a16="http://schemas.microsoft.com/office/drawing/2014/main" id="{9C332AB9-EF69-492D-ADC1-F4A790882EF0}"/>
              </a:ext>
            </a:extLst>
          </p:cNvPr>
          <p:cNvSpPr txBox="1">
            <a:spLocks/>
          </p:cNvSpPr>
          <p:nvPr/>
        </p:nvSpPr>
        <p:spPr>
          <a:xfrm>
            <a:off x="1411013" y="1874404"/>
            <a:ext cx="4156587" cy="4619132"/>
          </a:xfrm>
          <a:prstGeom prst="rect">
            <a:avLst/>
          </a:prstGeom>
        </p:spPr>
        <p:txBody>
          <a:bodyPr>
            <a:normAutofit/>
          </a:bodyPr>
          <a:lstStyle>
            <a:lvl1pPr marL="456777" indent="-456777" algn="l" defTabSz="1218072" rtl="0" eaLnBrk="1" latinLnBrk="0" hangingPunct="1">
              <a:spcBef>
                <a:spcPct val="20000"/>
              </a:spcBef>
              <a:buSzPct val="100000"/>
              <a:buFontTx/>
              <a:buBlip>
                <a:blip r:embed="rId2"/>
              </a:buBlip>
              <a:defRPr sz="3996" kern="1200">
                <a:solidFill>
                  <a:schemeClr val="tx1">
                    <a:lumMod val="75000"/>
                  </a:schemeClr>
                </a:solidFill>
                <a:latin typeface="Arial" charset="0"/>
                <a:ea typeface="Arial" charset="0"/>
                <a:cs typeface="Arial" charset="0"/>
              </a:defRPr>
            </a:lvl1pPr>
            <a:lvl2pPr marL="989684" indent="-380648" algn="l" defTabSz="1218072" rtl="0" eaLnBrk="1" latinLnBrk="0" hangingPunct="1">
              <a:spcBef>
                <a:spcPct val="20000"/>
              </a:spcBef>
              <a:buFont typeface="Arial" pitchFamily="34" charset="0"/>
              <a:buChar char="–"/>
              <a:defRPr sz="3463" kern="1200">
                <a:solidFill>
                  <a:schemeClr val="tx1">
                    <a:lumMod val="75000"/>
                  </a:schemeClr>
                </a:solidFill>
                <a:latin typeface="Arial" charset="0"/>
                <a:ea typeface="Arial" charset="0"/>
                <a:cs typeface="Arial" charset="0"/>
              </a:defRPr>
            </a:lvl2pPr>
            <a:lvl3pPr marL="1522590" indent="-304518" algn="l" defTabSz="1218072" rtl="0" eaLnBrk="1" latinLnBrk="0" hangingPunct="1">
              <a:spcBef>
                <a:spcPct val="20000"/>
              </a:spcBef>
              <a:buFont typeface="Arial" pitchFamily="34" charset="0"/>
              <a:buChar char="•"/>
              <a:defRPr sz="2664" kern="1200">
                <a:solidFill>
                  <a:schemeClr val="tx1">
                    <a:lumMod val="75000"/>
                  </a:schemeClr>
                </a:solidFill>
                <a:latin typeface="Arial" charset="0"/>
                <a:ea typeface="Arial" charset="0"/>
                <a:cs typeface="Arial" charset="0"/>
              </a:defRPr>
            </a:lvl3pPr>
            <a:lvl4pPr marL="2131626" indent="-304518" algn="l" defTabSz="1218072" rtl="0" eaLnBrk="1" latinLnBrk="0" hangingPunct="1">
              <a:spcBef>
                <a:spcPct val="20000"/>
              </a:spcBef>
              <a:buFont typeface="AppleSymbols" charset="0"/>
              <a:buChar char="⎼"/>
              <a:defRPr sz="2664" kern="1200">
                <a:solidFill>
                  <a:schemeClr val="tx1">
                    <a:lumMod val="75000"/>
                  </a:schemeClr>
                </a:solidFill>
                <a:latin typeface="Arial" charset="0"/>
                <a:ea typeface="Arial" charset="0"/>
                <a:cs typeface="Arial" charset="0"/>
              </a:defRPr>
            </a:lvl4pPr>
            <a:lvl5pPr marL="2740663" indent="-304518" algn="l" defTabSz="1218072" rtl="0" eaLnBrk="1" latinLnBrk="0" hangingPunct="1">
              <a:spcBef>
                <a:spcPct val="20000"/>
              </a:spcBef>
              <a:buFont typeface="HiraMinProN-W3" charset="-128"/>
              <a:buChar char="・"/>
              <a:defRPr sz="2664" kern="1200">
                <a:solidFill>
                  <a:schemeClr val="tx1">
                    <a:lumMod val="75000"/>
                  </a:schemeClr>
                </a:solidFill>
                <a:latin typeface="Arial" charset="0"/>
                <a:ea typeface="Arial" charset="0"/>
                <a:cs typeface="Arial" charset="0"/>
              </a:defRPr>
            </a:lvl5pPr>
            <a:lvl6pPr marL="3349699" indent="-304518" algn="l" defTabSz="1218072" rtl="0" eaLnBrk="1" latinLnBrk="0" hangingPunct="1">
              <a:spcBef>
                <a:spcPct val="20000"/>
              </a:spcBef>
              <a:buFont typeface="Arial" pitchFamily="34" charset="0"/>
              <a:buChar char="•"/>
              <a:defRPr sz="2664" kern="1200">
                <a:solidFill>
                  <a:schemeClr val="tx1"/>
                </a:solidFill>
                <a:latin typeface="+mn-lt"/>
                <a:ea typeface="+mn-ea"/>
                <a:cs typeface="+mn-cs"/>
              </a:defRPr>
            </a:lvl6pPr>
            <a:lvl7pPr marL="3958735" indent="-304518" algn="l" defTabSz="1218072" rtl="0" eaLnBrk="1" latinLnBrk="0" hangingPunct="1">
              <a:spcBef>
                <a:spcPct val="20000"/>
              </a:spcBef>
              <a:buFont typeface="Arial" pitchFamily="34" charset="0"/>
              <a:buChar char="•"/>
              <a:defRPr sz="2664" kern="1200">
                <a:solidFill>
                  <a:schemeClr val="tx1"/>
                </a:solidFill>
                <a:latin typeface="+mn-lt"/>
                <a:ea typeface="+mn-ea"/>
                <a:cs typeface="+mn-cs"/>
              </a:defRPr>
            </a:lvl7pPr>
            <a:lvl8pPr marL="4567771" indent="-304518" algn="l" defTabSz="1218072" rtl="0" eaLnBrk="1" latinLnBrk="0" hangingPunct="1">
              <a:spcBef>
                <a:spcPct val="20000"/>
              </a:spcBef>
              <a:buFont typeface="Arial" pitchFamily="34" charset="0"/>
              <a:buChar char="•"/>
              <a:defRPr sz="2664" kern="1200">
                <a:solidFill>
                  <a:schemeClr val="tx1"/>
                </a:solidFill>
                <a:latin typeface="+mn-lt"/>
                <a:ea typeface="+mn-ea"/>
                <a:cs typeface="+mn-cs"/>
              </a:defRPr>
            </a:lvl8pPr>
            <a:lvl9pPr marL="5176807" indent="-304518" algn="l" defTabSz="1218072" rtl="0" eaLnBrk="1" latinLnBrk="0" hangingPunct="1">
              <a:spcBef>
                <a:spcPct val="20000"/>
              </a:spcBef>
              <a:buFont typeface="Arial" pitchFamily="34" charset="0"/>
              <a:buChar char="•"/>
              <a:defRPr sz="2664" kern="1200">
                <a:solidFill>
                  <a:schemeClr val="tx1"/>
                </a:solidFill>
                <a:latin typeface="+mn-lt"/>
                <a:ea typeface="+mn-ea"/>
                <a:cs typeface="+mn-cs"/>
              </a:defRPr>
            </a:lvl9pPr>
          </a:lstStyle>
          <a:p>
            <a:pPr>
              <a:buFont typeface="Arial" panose="020B0604020202020204" pitchFamily="34" charset="0"/>
              <a:buChar char="•"/>
            </a:pPr>
            <a:r>
              <a:rPr lang="en-US" sz="2800" dirty="0"/>
              <a:t>User Pools</a:t>
            </a:r>
          </a:p>
          <a:p>
            <a:pPr lvl="1">
              <a:buFont typeface="Arial" panose="020B0604020202020204" pitchFamily="34" charset="0"/>
              <a:buChar char="•"/>
            </a:pPr>
            <a:r>
              <a:rPr lang="en-US" sz="1800" dirty="0"/>
              <a:t>Domain</a:t>
            </a:r>
          </a:p>
          <a:p>
            <a:pPr lvl="1">
              <a:buFont typeface="Arial" panose="020B0604020202020204" pitchFamily="34" charset="0"/>
              <a:buChar char="•"/>
            </a:pPr>
            <a:r>
              <a:rPr lang="en-US" sz="1800" dirty="0"/>
              <a:t>App Client</a:t>
            </a:r>
          </a:p>
          <a:p>
            <a:pPr lvl="1">
              <a:buFont typeface="Arial" panose="020B0604020202020204" pitchFamily="34" charset="0"/>
              <a:buChar char="•"/>
            </a:pPr>
            <a:r>
              <a:rPr lang="en-US" sz="1800" dirty="0"/>
              <a:t>Resource Server</a:t>
            </a:r>
            <a:endParaRPr lang="en-US" sz="2800" dirty="0"/>
          </a:p>
          <a:p>
            <a:pPr>
              <a:buFont typeface="Arial" panose="020B0604020202020204" pitchFamily="34" charset="0"/>
              <a:buChar char="•"/>
            </a:pPr>
            <a:r>
              <a:rPr lang="en-US" sz="2800" dirty="0"/>
              <a:t>Identity Pools</a:t>
            </a:r>
          </a:p>
          <a:p>
            <a:pPr>
              <a:buFont typeface="Arial" panose="020B0604020202020204" pitchFamily="34" charset="0"/>
              <a:buChar char="•"/>
            </a:pPr>
            <a:r>
              <a:rPr lang="en-US" sz="2800" dirty="0"/>
              <a:t>Cognito Sync</a:t>
            </a:r>
          </a:p>
          <a:p>
            <a:pPr>
              <a:buFont typeface="Arial" panose="020B0604020202020204" pitchFamily="34" charset="0"/>
              <a:buChar char="•"/>
            </a:pPr>
            <a:endParaRPr lang="en-US" sz="2800" dirty="0"/>
          </a:p>
          <a:p>
            <a:pPr>
              <a:buFont typeface="Arial" panose="020B0604020202020204" pitchFamily="34" charset="0"/>
              <a:buChar char="•"/>
            </a:pPr>
            <a:endParaRPr lang="en-US" sz="2800" dirty="0"/>
          </a:p>
          <a:p>
            <a:pPr marL="0" indent="0">
              <a:buNone/>
            </a:pPr>
            <a:endParaRPr lang="en-US" sz="2800" dirty="0"/>
          </a:p>
        </p:txBody>
      </p:sp>
      <p:pic>
        <p:nvPicPr>
          <p:cNvPr id="20" name="Picture 19">
            <a:extLst>
              <a:ext uri="{FF2B5EF4-FFF2-40B4-BE49-F238E27FC236}">
                <a16:creationId xmlns:a16="http://schemas.microsoft.com/office/drawing/2014/main" id="{FE5C3262-D199-4352-8A36-33F087F16E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68367" y="836315"/>
            <a:ext cx="5245818" cy="5858781"/>
          </a:xfrm>
          <a:prstGeom prst="rect">
            <a:avLst/>
          </a:prstGeom>
        </p:spPr>
      </p:pic>
    </p:spTree>
    <p:extLst>
      <p:ext uri="{BB962C8B-B14F-4D97-AF65-F5344CB8AC3E}">
        <p14:creationId xmlns:p14="http://schemas.microsoft.com/office/powerpoint/2010/main" val="3360421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AWS Cognito. User Pools</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29</a:t>
            </a:fld>
            <a:endParaRPr lang="ru-RU"/>
          </a:p>
        </p:txBody>
      </p:sp>
      <p:sp>
        <p:nvSpPr>
          <p:cNvPr id="6" name="Content Placeholder 2">
            <a:extLst>
              <a:ext uri="{FF2B5EF4-FFF2-40B4-BE49-F238E27FC236}">
                <a16:creationId xmlns:a16="http://schemas.microsoft.com/office/drawing/2014/main" id="{80469514-6147-4E37-9E05-7F72CD2E3387}"/>
              </a:ext>
            </a:extLst>
          </p:cNvPr>
          <p:cNvSpPr txBox="1">
            <a:spLocks/>
          </p:cNvSpPr>
          <p:nvPr/>
        </p:nvSpPr>
        <p:spPr>
          <a:xfrm>
            <a:off x="1269184" y="1898214"/>
            <a:ext cx="9163050" cy="4619132"/>
          </a:xfrm>
          <a:prstGeom prst="rect">
            <a:avLst/>
          </a:prstGeom>
        </p:spPr>
        <p:txBody>
          <a:bodyPr>
            <a:normAutofit/>
          </a:bodyPr>
          <a:lstStyle>
            <a:lvl1pPr marL="456777" indent="-456777" algn="l" defTabSz="1218072" rtl="0" eaLnBrk="1" latinLnBrk="0" hangingPunct="1">
              <a:spcBef>
                <a:spcPct val="20000"/>
              </a:spcBef>
              <a:buSzPct val="100000"/>
              <a:buFontTx/>
              <a:buBlip>
                <a:blip r:embed="rId2"/>
              </a:buBlip>
              <a:defRPr sz="3996" kern="1200">
                <a:solidFill>
                  <a:schemeClr val="tx1">
                    <a:lumMod val="75000"/>
                  </a:schemeClr>
                </a:solidFill>
                <a:latin typeface="Arial" charset="0"/>
                <a:ea typeface="Arial" charset="0"/>
                <a:cs typeface="Arial" charset="0"/>
              </a:defRPr>
            </a:lvl1pPr>
            <a:lvl2pPr marL="989684" indent="-380648" algn="l" defTabSz="1218072" rtl="0" eaLnBrk="1" latinLnBrk="0" hangingPunct="1">
              <a:spcBef>
                <a:spcPct val="20000"/>
              </a:spcBef>
              <a:buFont typeface="Arial" pitchFamily="34" charset="0"/>
              <a:buChar char="–"/>
              <a:defRPr sz="3463" kern="1200">
                <a:solidFill>
                  <a:schemeClr val="tx1">
                    <a:lumMod val="75000"/>
                  </a:schemeClr>
                </a:solidFill>
                <a:latin typeface="Arial" charset="0"/>
                <a:ea typeface="Arial" charset="0"/>
                <a:cs typeface="Arial" charset="0"/>
              </a:defRPr>
            </a:lvl2pPr>
            <a:lvl3pPr marL="1522590" indent="-304518" algn="l" defTabSz="1218072" rtl="0" eaLnBrk="1" latinLnBrk="0" hangingPunct="1">
              <a:spcBef>
                <a:spcPct val="20000"/>
              </a:spcBef>
              <a:buFont typeface="Arial" pitchFamily="34" charset="0"/>
              <a:buChar char="•"/>
              <a:defRPr sz="2664" kern="1200">
                <a:solidFill>
                  <a:schemeClr val="tx1">
                    <a:lumMod val="75000"/>
                  </a:schemeClr>
                </a:solidFill>
                <a:latin typeface="Arial" charset="0"/>
                <a:ea typeface="Arial" charset="0"/>
                <a:cs typeface="Arial" charset="0"/>
              </a:defRPr>
            </a:lvl3pPr>
            <a:lvl4pPr marL="2131626" indent="-304518" algn="l" defTabSz="1218072" rtl="0" eaLnBrk="1" latinLnBrk="0" hangingPunct="1">
              <a:spcBef>
                <a:spcPct val="20000"/>
              </a:spcBef>
              <a:buFont typeface="AppleSymbols" charset="0"/>
              <a:buChar char="⎼"/>
              <a:defRPr sz="2664" kern="1200">
                <a:solidFill>
                  <a:schemeClr val="tx1">
                    <a:lumMod val="75000"/>
                  </a:schemeClr>
                </a:solidFill>
                <a:latin typeface="Arial" charset="0"/>
                <a:ea typeface="Arial" charset="0"/>
                <a:cs typeface="Arial" charset="0"/>
              </a:defRPr>
            </a:lvl4pPr>
            <a:lvl5pPr marL="2740663" indent="-304518" algn="l" defTabSz="1218072" rtl="0" eaLnBrk="1" latinLnBrk="0" hangingPunct="1">
              <a:spcBef>
                <a:spcPct val="20000"/>
              </a:spcBef>
              <a:buFont typeface="HiraMinProN-W3" charset="-128"/>
              <a:buChar char="・"/>
              <a:defRPr sz="2664" kern="1200">
                <a:solidFill>
                  <a:schemeClr val="tx1">
                    <a:lumMod val="75000"/>
                  </a:schemeClr>
                </a:solidFill>
                <a:latin typeface="Arial" charset="0"/>
                <a:ea typeface="Arial" charset="0"/>
                <a:cs typeface="Arial" charset="0"/>
              </a:defRPr>
            </a:lvl5pPr>
            <a:lvl6pPr marL="3349699" indent="-304518" algn="l" defTabSz="1218072" rtl="0" eaLnBrk="1" latinLnBrk="0" hangingPunct="1">
              <a:spcBef>
                <a:spcPct val="20000"/>
              </a:spcBef>
              <a:buFont typeface="Arial" pitchFamily="34" charset="0"/>
              <a:buChar char="•"/>
              <a:defRPr sz="2664" kern="1200">
                <a:solidFill>
                  <a:schemeClr val="tx1"/>
                </a:solidFill>
                <a:latin typeface="+mn-lt"/>
                <a:ea typeface="+mn-ea"/>
                <a:cs typeface="+mn-cs"/>
              </a:defRPr>
            </a:lvl6pPr>
            <a:lvl7pPr marL="3958735" indent="-304518" algn="l" defTabSz="1218072" rtl="0" eaLnBrk="1" latinLnBrk="0" hangingPunct="1">
              <a:spcBef>
                <a:spcPct val="20000"/>
              </a:spcBef>
              <a:buFont typeface="Arial" pitchFamily="34" charset="0"/>
              <a:buChar char="•"/>
              <a:defRPr sz="2664" kern="1200">
                <a:solidFill>
                  <a:schemeClr val="tx1"/>
                </a:solidFill>
                <a:latin typeface="+mn-lt"/>
                <a:ea typeface="+mn-ea"/>
                <a:cs typeface="+mn-cs"/>
              </a:defRPr>
            </a:lvl7pPr>
            <a:lvl8pPr marL="4567771" indent="-304518" algn="l" defTabSz="1218072" rtl="0" eaLnBrk="1" latinLnBrk="0" hangingPunct="1">
              <a:spcBef>
                <a:spcPct val="20000"/>
              </a:spcBef>
              <a:buFont typeface="Arial" pitchFamily="34" charset="0"/>
              <a:buChar char="•"/>
              <a:defRPr sz="2664" kern="1200">
                <a:solidFill>
                  <a:schemeClr val="tx1"/>
                </a:solidFill>
                <a:latin typeface="+mn-lt"/>
                <a:ea typeface="+mn-ea"/>
                <a:cs typeface="+mn-cs"/>
              </a:defRPr>
            </a:lvl8pPr>
            <a:lvl9pPr marL="5176807" indent="-304518" algn="l" defTabSz="1218072" rtl="0" eaLnBrk="1" latinLnBrk="0" hangingPunct="1">
              <a:spcBef>
                <a:spcPct val="20000"/>
              </a:spcBef>
              <a:buFont typeface="Arial" pitchFamily="34" charset="0"/>
              <a:buChar char="•"/>
              <a:defRPr sz="2664" kern="1200">
                <a:solidFill>
                  <a:schemeClr val="tx1"/>
                </a:solidFill>
                <a:latin typeface="+mn-lt"/>
                <a:ea typeface="+mn-ea"/>
                <a:cs typeface="+mn-cs"/>
              </a:defRPr>
            </a:lvl9pPr>
          </a:lstStyle>
          <a:p>
            <a:pPr>
              <a:buFont typeface="Arial" panose="020B0604020202020204" pitchFamily="34" charset="0"/>
              <a:buChar char="•"/>
            </a:pPr>
            <a:r>
              <a:rPr lang="en-US" sz="2400" dirty="0"/>
              <a:t>Sign-up and sign-in services</a:t>
            </a:r>
          </a:p>
          <a:p>
            <a:pPr>
              <a:buFont typeface="Arial" panose="020B0604020202020204" pitchFamily="34" charset="0"/>
              <a:buChar char="•"/>
            </a:pPr>
            <a:r>
              <a:rPr lang="en-US" sz="2400" dirty="0"/>
              <a:t>A built-in, customizable web UI</a:t>
            </a:r>
          </a:p>
          <a:p>
            <a:pPr>
              <a:buFont typeface="Arial" panose="020B0604020202020204" pitchFamily="34" charset="0"/>
              <a:buChar char="•"/>
            </a:pPr>
            <a:r>
              <a:rPr lang="en-US" sz="2400" dirty="0"/>
              <a:t>Social sign-in - Facebook, Google, Amazon, SAML and OIDC.</a:t>
            </a:r>
          </a:p>
          <a:p>
            <a:pPr>
              <a:buFont typeface="Arial" panose="020B0604020202020204" pitchFamily="34" charset="0"/>
              <a:buChar char="•"/>
            </a:pPr>
            <a:r>
              <a:rPr lang="en-US" sz="2400" dirty="0"/>
              <a:t>User directory management and user profiles</a:t>
            </a:r>
          </a:p>
          <a:p>
            <a:pPr>
              <a:buFont typeface="Arial" panose="020B0604020202020204" pitchFamily="34" charset="0"/>
              <a:buChar char="•"/>
            </a:pPr>
            <a:r>
              <a:rPr lang="en-US" sz="2400" dirty="0"/>
              <a:t>Security features - MFA, checks for compromised credentials, account takeover protection, and phone and email verification</a:t>
            </a:r>
          </a:p>
          <a:p>
            <a:pPr>
              <a:buFont typeface="Arial" panose="020B0604020202020204" pitchFamily="34" charset="0"/>
              <a:buChar char="•"/>
            </a:pPr>
            <a:r>
              <a:rPr lang="en-US" sz="2400" dirty="0"/>
              <a:t>Customized workflows and user migration through AWS Lambda triggers</a:t>
            </a:r>
          </a:p>
          <a:p>
            <a:pPr>
              <a:buFont typeface="Arial" panose="020B0604020202020204" pitchFamily="34" charset="0"/>
              <a:buChar char="•"/>
            </a:pPr>
            <a:endParaRPr lang="en-US" sz="2400" b="1" dirty="0"/>
          </a:p>
          <a:p>
            <a:pPr>
              <a:buFont typeface="Arial" panose="020B0604020202020204" pitchFamily="34" charset="0"/>
              <a:buChar char="•"/>
            </a:pPr>
            <a:endParaRPr lang="en-US" sz="2400" b="1" dirty="0"/>
          </a:p>
          <a:p>
            <a:pPr marL="0" indent="0">
              <a:buNone/>
            </a:pPr>
            <a:endParaRPr lang="en-US" sz="2400" dirty="0"/>
          </a:p>
        </p:txBody>
      </p:sp>
    </p:spTree>
    <p:extLst>
      <p:ext uri="{BB962C8B-B14F-4D97-AF65-F5344CB8AC3E}">
        <p14:creationId xmlns:p14="http://schemas.microsoft.com/office/powerpoint/2010/main" val="938796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SERVERLESS</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3</a:t>
            </a:fld>
            <a:endParaRPr lang="ru-RU"/>
          </a:p>
        </p:txBody>
      </p:sp>
      <p:pic>
        <p:nvPicPr>
          <p:cNvPr id="7" name="Picture 6">
            <a:extLst>
              <a:ext uri="{FF2B5EF4-FFF2-40B4-BE49-F238E27FC236}">
                <a16:creationId xmlns:a16="http://schemas.microsoft.com/office/drawing/2014/main" id="{B87CA959-3B2A-43C0-85DF-6CA8840BD4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75490" y="1746817"/>
            <a:ext cx="8655150" cy="4945799"/>
          </a:xfrm>
          <a:prstGeom prst="rect">
            <a:avLst/>
          </a:prstGeom>
        </p:spPr>
      </p:pic>
    </p:spTree>
    <p:extLst>
      <p:ext uri="{BB962C8B-B14F-4D97-AF65-F5344CB8AC3E}">
        <p14:creationId xmlns:p14="http://schemas.microsoft.com/office/powerpoint/2010/main" val="3211706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AWS Cognito. Identity Pools</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30</a:t>
            </a:fld>
            <a:endParaRPr lang="ru-RU"/>
          </a:p>
        </p:txBody>
      </p:sp>
      <p:sp>
        <p:nvSpPr>
          <p:cNvPr id="5" name="Content Placeholder 2">
            <a:extLst>
              <a:ext uri="{FF2B5EF4-FFF2-40B4-BE49-F238E27FC236}">
                <a16:creationId xmlns:a16="http://schemas.microsoft.com/office/drawing/2014/main" id="{A0F2220A-A013-4E73-911D-B4E3705830F9}"/>
              </a:ext>
            </a:extLst>
          </p:cNvPr>
          <p:cNvSpPr txBox="1">
            <a:spLocks/>
          </p:cNvSpPr>
          <p:nvPr/>
        </p:nvSpPr>
        <p:spPr>
          <a:xfrm>
            <a:off x="1295399" y="2011033"/>
            <a:ext cx="9235787" cy="4619132"/>
          </a:xfrm>
          <a:prstGeom prst="rect">
            <a:avLst/>
          </a:prstGeom>
        </p:spPr>
        <p:txBody>
          <a:bodyPr>
            <a:normAutofit/>
          </a:bodyPr>
          <a:lstStyle>
            <a:lvl1pPr marL="456777" indent="-456777" algn="l" defTabSz="1218072" rtl="0" eaLnBrk="1" latinLnBrk="0" hangingPunct="1">
              <a:spcBef>
                <a:spcPct val="20000"/>
              </a:spcBef>
              <a:buSzPct val="100000"/>
              <a:buFontTx/>
              <a:buBlip>
                <a:blip r:embed="rId2"/>
              </a:buBlip>
              <a:defRPr sz="3996" kern="1200">
                <a:solidFill>
                  <a:schemeClr val="tx1">
                    <a:lumMod val="75000"/>
                  </a:schemeClr>
                </a:solidFill>
                <a:latin typeface="Arial" charset="0"/>
                <a:ea typeface="Arial" charset="0"/>
                <a:cs typeface="Arial" charset="0"/>
              </a:defRPr>
            </a:lvl1pPr>
            <a:lvl2pPr marL="989684" indent="-380648" algn="l" defTabSz="1218072" rtl="0" eaLnBrk="1" latinLnBrk="0" hangingPunct="1">
              <a:spcBef>
                <a:spcPct val="20000"/>
              </a:spcBef>
              <a:buFont typeface="Arial" pitchFamily="34" charset="0"/>
              <a:buChar char="–"/>
              <a:defRPr sz="3463" kern="1200">
                <a:solidFill>
                  <a:schemeClr val="tx1">
                    <a:lumMod val="75000"/>
                  </a:schemeClr>
                </a:solidFill>
                <a:latin typeface="Arial" charset="0"/>
                <a:ea typeface="Arial" charset="0"/>
                <a:cs typeface="Arial" charset="0"/>
              </a:defRPr>
            </a:lvl2pPr>
            <a:lvl3pPr marL="1522590" indent="-304518" algn="l" defTabSz="1218072" rtl="0" eaLnBrk="1" latinLnBrk="0" hangingPunct="1">
              <a:spcBef>
                <a:spcPct val="20000"/>
              </a:spcBef>
              <a:buFont typeface="Arial" pitchFamily="34" charset="0"/>
              <a:buChar char="•"/>
              <a:defRPr sz="2664" kern="1200">
                <a:solidFill>
                  <a:schemeClr val="tx1">
                    <a:lumMod val="75000"/>
                  </a:schemeClr>
                </a:solidFill>
                <a:latin typeface="Arial" charset="0"/>
                <a:ea typeface="Arial" charset="0"/>
                <a:cs typeface="Arial" charset="0"/>
              </a:defRPr>
            </a:lvl3pPr>
            <a:lvl4pPr marL="2131626" indent="-304518" algn="l" defTabSz="1218072" rtl="0" eaLnBrk="1" latinLnBrk="0" hangingPunct="1">
              <a:spcBef>
                <a:spcPct val="20000"/>
              </a:spcBef>
              <a:buFont typeface="AppleSymbols" charset="0"/>
              <a:buChar char="⎼"/>
              <a:defRPr sz="2664" kern="1200">
                <a:solidFill>
                  <a:schemeClr val="tx1">
                    <a:lumMod val="75000"/>
                  </a:schemeClr>
                </a:solidFill>
                <a:latin typeface="Arial" charset="0"/>
                <a:ea typeface="Arial" charset="0"/>
                <a:cs typeface="Arial" charset="0"/>
              </a:defRPr>
            </a:lvl4pPr>
            <a:lvl5pPr marL="2740663" indent="-304518" algn="l" defTabSz="1218072" rtl="0" eaLnBrk="1" latinLnBrk="0" hangingPunct="1">
              <a:spcBef>
                <a:spcPct val="20000"/>
              </a:spcBef>
              <a:buFont typeface="HiraMinProN-W3" charset="-128"/>
              <a:buChar char="・"/>
              <a:defRPr sz="2664" kern="1200">
                <a:solidFill>
                  <a:schemeClr val="tx1">
                    <a:lumMod val="75000"/>
                  </a:schemeClr>
                </a:solidFill>
                <a:latin typeface="Arial" charset="0"/>
                <a:ea typeface="Arial" charset="0"/>
                <a:cs typeface="Arial" charset="0"/>
              </a:defRPr>
            </a:lvl5pPr>
            <a:lvl6pPr marL="3349699" indent="-304518" algn="l" defTabSz="1218072" rtl="0" eaLnBrk="1" latinLnBrk="0" hangingPunct="1">
              <a:spcBef>
                <a:spcPct val="20000"/>
              </a:spcBef>
              <a:buFont typeface="Arial" pitchFamily="34" charset="0"/>
              <a:buChar char="•"/>
              <a:defRPr sz="2664" kern="1200">
                <a:solidFill>
                  <a:schemeClr val="tx1"/>
                </a:solidFill>
                <a:latin typeface="+mn-lt"/>
                <a:ea typeface="+mn-ea"/>
                <a:cs typeface="+mn-cs"/>
              </a:defRPr>
            </a:lvl6pPr>
            <a:lvl7pPr marL="3958735" indent="-304518" algn="l" defTabSz="1218072" rtl="0" eaLnBrk="1" latinLnBrk="0" hangingPunct="1">
              <a:spcBef>
                <a:spcPct val="20000"/>
              </a:spcBef>
              <a:buFont typeface="Arial" pitchFamily="34" charset="0"/>
              <a:buChar char="•"/>
              <a:defRPr sz="2664" kern="1200">
                <a:solidFill>
                  <a:schemeClr val="tx1"/>
                </a:solidFill>
                <a:latin typeface="+mn-lt"/>
                <a:ea typeface="+mn-ea"/>
                <a:cs typeface="+mn-cs"/>
              </a:defRPr>
            </a:lvl7pPr>
            <a:lvl8pPr marL="4567771" indent="-304518" algn="l" defTabSz="1218072" rtl="0" eaLnBrk="1" latinLnBrk="0" hangingPunct="1">
              <a:spcBef>
                <a:spcPct val="20000"/>
              </a:spcBef>
              <a:buFont typeface="Arial" pitchFamily="34" charset="0"/>
              <a:buChar char="•"/>
              <a:defRPr sz="2664" kern="1200">
                <a:solidFill>
                  <a:schemeClr val="tx1"/>
                </a:solidFill>
                <a:latin typeface="+mn-lt"/>
                <a:ea typeface="+mn-ea"/>
                <a:cs typeface="+mn-cs"/>
              </a:defRPr>
            </a:lvl8pPr>
            <a:lvl9pPr marL="5176807" indent="-304518" algn="l" defTabSz="1218072" rtl="0" eaLnBrk="1" latinLnBrk="0" hangingPunct="1">
              <a:spcBef>
                <a:spcPct val="20000"/>
              </a:spcBef>
              <a:buFont typeface="Arial" pitchFamily="34" charset="0"/>
              <a:buChar char="•"/>
              <a:defRPr sz="2664" kern="1200">
                <a:solidFill>
                  <a:schemeClr val="tx1"/>
                </a:solidFill>
                <a:latin typeface="+mn-lt"/>
                <a:ea typeface="+mn-ea"/>
                <a:cs typeface="+mn-cs"/>
              </a:defRPr>
            </a:lvl9pPr>
          </a:lstStyle>
          <a:p>
            <a:pPr>
              <a:buFont typeface="Arial" panose="020B0604020202020204" pitchFamily="34" charset="0"/>
              <a:buChar char="•"/>
            </a:pPr>
            <a:r>
              <a:rPr lang="en-US" sz="2400" dirty="0"/>
              <a:t>Amazon Cognito user pools</a:t>
            </a:r>
          </a:p>
          <a:p>
            <a:pPr>
              <a:buFont typeface="Arial" panose="020B0604020202020204" pitchFamily="34" charset="0"/>
              <a:buChar char="•"/>
            </a:pPr>
            <a:r>
              <a:rPr lang="en-US" sz="2400" dirty="0"/>
              <a:t>Access AWS Resources</a:t>
            </a:r>
          </a:p>
          <a:p>
            <a:pPr>
              <a:buFont typeface="Arial" panose="020B0604020202020204" pitchFamily="34" charset="0"/>
              <a:buChar char="•"/>
            </a:pPr>
            <a:r>
              <a:rPr lang="en-US" sz="2400" dirty="0"/>
              <a:t>Social sign-in with Facebook, Google, and Login with Amazon</a:t>
            </a:r>
          </a:p>
          <a:p>
            <a:pPr>
              <a:buFont typeface="Arial" panose="020B0604020202020204" pitchFamily="34" charset="0"/>
              <a:buChar char="•"/>
            </a:pPr>
            <a:r>
              <a:rPr lang="en-US" sz="2400" dirty="0"/>
              <a:t>SAML or OpenID Connect (OIDC) providers</a:t>
            </a:r>
          </a:p>
          <a:p>
            <a:pPr>
              <a:buFont typeface="Arial" panose="020B0604020202020204" pitchFamily="34" charset="0"/>
              <a:buChar char="•"/>
            </a:pPr>
            <a:r>
              <a:rPr lang="en-US" sz="2400" dirty="0"/>
              <a:t>Developer authenticated identities</a:t>
            </a:r>
          </a:p>
          <a:p>
            <a:pPr>
              <a:buFont typeface="Arial" panose="020B0604020202020204" pitchFamily="34" charset="0"/>
              <a:buChar char="•"/>
            </a:pPr>
            <a:r>
              <a:rPr lang="en-US" sz="2400" dirty="0"/>
              <a:t>IAM Roles relation</a:t>
            </a:r>
          </a:p>
          <a:p>
            <a:pPr>
              <a:buFont typeface="Arial" panose="020B0604020202020204" pitchFamily="34" charset="0"/>
              <a:buChar char="•"/>
            </a:pPr>
            <a:r>
              <a:rPr lang="en-US" sz="2400" dirty="0"/>
              <a:t>Cognito Streams</a:t>
            </a:r>
          </a:p>
          <a:p>
            <a:pPr>
              <a:buFont typeface="Arial" panose="020B0604020202020204" pitchFamily="34" charset="0"/>
              <a:buChar char="•"/>
            </a:pPr>
            <a:r>
              <a:rPr lang="en-US" sz="2400" dirty="0"/>
              <a:t>Cognito Events</a:t>
            </a:r>
          </a:p>
          <a:p>
            <a:pPr>
              <a:buFont typeface="Arial" panose="020B0604020202020204" pitchFamily="34" charset="0"/>
              <a:buChar char="•"/>
            </a:pPr>
            <a:endParaRPr lang="en-US" sz="2400" b="1" dirty="0"/>
          </a:p>
          <a:p>
            <a:pPr>
              <a:buFont typeface="Arial" panose="020B0604020202020204" pitchFamily="34" charset="0"/>
              <a:buChar char="•"/>
            </a:pPr>
            <a:endParaRPr lang="en-US" sz="2400" b="1" dirty="0"/>
          </a:p>
          <a:p>
            <a:pPr marL="0" indent="0">
              <a:buNone/>
            </a:pPr>
            <a:endParaRPr lang="en-US" sz="2400" dirty="0"/>
          </a:p>
        </p:txBody>
      </p:sp>
    </p:spTree>
    <p:extLst>
      <p:ext uri="{BB962C8B-B14F-4D97-AF65-F5344CB8AC3E}">
        <p14:creationId xmlns:p14="http://schemas.microsoft.com/office/powerpoint/2010/main" val="115592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AWS Cognito. Identity Pools</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31</a:t>
            </a:fld>
            <a:endParaRPr lang="ru-RU"/>
          </a:p>
        </p:txBody>
      </p:sp>
      <p:pic>
        <p:nvPicPr>
          <p:cNvPr id="6" name="Picture 2" descr="&#10;        External Provider Basic Authflow&#10;      ">
            <a:extLst>
              <a:ext uri="{FF2B5EF4-FFF2-40B4-BE49-F238E27FC236}">
                <a16:creationId xmlns:a16="http://schemas.microsoft.com/office/drawing/2014/main" id="{4B2E12C2-F186-4CCA-938C-17DC435A58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13265" y="1744741"/>
            <a:ext cx="7366790" cy="47167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6626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AWS Cognito. Authentication Flows</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32</a:t>
            </a:fld>
            <a:endParaRPr lang="ru-RU"/>
          </a:p>
        </p:txBody>
      </p:sp>
      <p:pic>
        <p:nvPicPr>
          <p:cNvPr id="5" name="Picture 4">
            <a:extLst>
              <a:ext uri="{FF2B5EF4-FFF2-40B4-BE49-F238E27FC236}">
                <a16:creationId xmlns:a16="http://schemas.microsoft.com/office/drawing/2014/main" id="{2A83DC86-4999-4319-94D0-79AB3D6C7B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94270" y="1806081"/>
            <a:ext cx="4982270" cy="3762900"/>
          </a:xfrm>
          <a:prstGeom prst="rect">
            <a:avLst/>
          </a:prstGeom>
        </p:spPr>
      </p:pic>
      <p:sp>
        <p:nvSpPr>
          <p:cNvPr id="7" name="Content Placeholder 2">
            <a:extLst>
              <a:ext uri="{FF2B5EF4-FFF2-40B4-BE49-F238E27FC236}">
                <a16:creationId xmlns:a16="http://schemas.microsoft.com/office/drawing/2014/main" id="{4530B020-1312-4063-8277-3A6F4D4A5C8E}"/>
              </a:ext>
            </a:extLst>
          </p:cNvPr>
          <p:cNvSpPr txBox="1">
            <a:spLocks/>
          </p:cNvSpPr>
          <p:nvPr/>
        </p:nvSpPr>
        <p:spPr>
          <a:xfrm>
            <a:off x="927538" y="2006528"/>
            <a:ext cx="6066732" cy="3362006"/>
          </a:xfrm>
          <a:prstGeom prst="rect">
            <a:avLst/>
          </a:prstGeom>
        </p:spPr>
        <p:txBody>
          <a:bodyPr>
            <a:normAutofit/>
          </a:bodyPr>
          <a:lstStyle>
            <a:lvl1pPr marL="456777" indent="-456777" algn="l" defTabSz="1218072" rtl="0" eaLnBrk="1" latinLnBrk="0" hangingPunct="1">
              <a:spcBef>
                <a:spcPct val="20000"/>
              </a:spcBef>
              <a:buSzPct val="100000"/>
              <a:buFontTx/>
              <a:buBlip>
                <a:blip r:embed="rId3"/>
              </a:buBlip>
              <a:defRPr sz="3996" kern="1200">
                <a:solidFill>
                  <a:schemeClr val="tx1">
                    <a:lumMod val="75000"/>
                  </a:schemeClr>
                </a:solidFill>
                <a:latin typeface="Arial" charset="0"/>
                <a:ea typeface="Arial" charset="0"/>
                <a:cs typeface="Arial" charset="0"/>
              </a:defRPr>
            </a:lvl1pPr>
            <a:lvl2pPr marL="989684" indent="-380648" algn="l" defTabSz="1218072" rtl="0" eaLnBrk="1" latinLnBrk="0" hangingPunct="1">
              <a:spcBef>
                <a:spcPct val="20000"/>
              </a:spcBef>
              <a:buFont typeface="Arial" pitchFamily="34" charset="0"/>
              <a:buChar char="–"/>
              <a:defRPr sz="3463" kern="1200">
                <a:solidFill>
                  <a:schemeClr val="tx1">
                    <a:lumMod val="75000"/>
                  </a:schemeClr>
                </a:solidFill>
                <a:latin typeface="Arial" charset="0"/>
                <a:ea typeface="Arial" charset="0"/>
                <a:cs typeface="Arial" charset="0"/>
              </a:defRPr>
            </a:lvl2pPr>
            <a:lvl3pPr marL="1522590" indent="-304518" algn="l" defTabSz="1218072" rtl="0" eaLnBrk="1" latinLnBrk="0" hangingPunct="1">
              <a:spcBef>
                <a:spcPct val="20000"/>
              </a:spcBef>
              <a:buFont typeface="Arial" pitchFamily="34" charset="0"/>
              <a:buChar char="•"/>
              <a:defRPr sz="2664" kern="1200">
                <a:solidFill>
                  <a:schemeClr val="tx1">
                    <a:lumMod val="75000"/>
                  </a:schemeClr>
                </a:solidFill>
                <a:latin typeface="Arial" charset="0"/>
                <a:ea typeface="Arial" charset="0"/>
                <a:cs typeface="Arial" charset="0"/>
              </a:defRPr>
            </a:lvl3pPr>
            <a:lvl4pPr marL="2131626" indent="-304518" algn="l" defTabSz="1218072" rtl="0" eaLnBrk="1" latinLnBrk="0" hangingPunct="1">
              <a:spcBef>
                <a:spcPct val="20000"/>
              </a:spcBef>
              <a:buFont typeface="AppleSymbols" charset="0"/>
              <a:buChar char="⎼"/>
              <a:defRPr sz="2664" kern="1200">
                <a:solidFill>
                  <a:schemeClr val="tx1">
                    <a:lumMod val="75000"/>
                  </a:schemeClr>
                </a:solidFill>
                <a:latin typeface="Arial" charset="0"/>
                <a:ea typeface="Arial" charset="0"/>
                <a:cs typeface="Arial" charset="0"/>
              </a:defRPr>
            </a:lvl4pPr>
            <a:lvl5pPr marL="2740663" indent="-304518" algn="l" defTabSz="1218072" rtl="0" eaLnBrk="1" latinLnBrk="0" hangingPunct="1">
              <a:spcBef>
                <a:spcPct val="20000"/>
              </a:spcBef>
              <a:buFont typeface="HiraMinProN-W3" charset="-128"/>
              <a:buChar char="・"/>
              <a:defRPr sz="2664" kern="1200">
                <a:solidFill>
                  <a:schemeClr val="tx1">
                    <a:lumMod val="75000"/>
                  </a:schemeClr>
                </a:solidFill>
                <a:latin typeface="Arial" charset="0"/>
                <a:ea typeface="Arial" charset="0"/>
                <a:cs typeface="Arial" charset="0"/>
              </a:defRPr>
            </a:lvl5pPr>
            <a:lvl6pPr marL="3349699" indent="-304518" algn="l" defTabSz="1218072" rtl="0" eaLnBrk="1" latinLnBrk="0" hangingPunct="1">
              <a:spcBef>
                <a:spcPct val="20000"/>
              </a:spcBef>
              <a:buFont typeface="Arial" pitchFamily="34" charset="0"/>
              <a:buChar char="•"/>
              <a:defRPr sz="2664" kern="1200">
                <a:solidFill>
                  <a:schemeClr val="tx1"/>
                </a:solidFill>
                <a:latin typeface="+mn-lt"/>
                <a:ea typeface="+mn-ea"/>
                <a:cs typeface="+mn-cs"/>
              </a:defRPr>
            </a:lvl6pPr>
            <a:lvl7pPr marL="3958735" indent="-304518" algn="l" defTabSz="1218072" rtl="0" eaLnBrk="1" latinLnBrk="0" hangingPunct="1">
              <a:spcBef>
                <a:spcPct val="20000"/>
              </a:spcBef>
              <a:buFont typeface="Arial" pitchFamily="34" charset="0"/>
              <a:buChar char="•"/>
              <a:defRPr sz="2664" kern="1200">
                <a:solidFill>
                  <a:schemeClr val="tx1"/>
                </a:solidFill>
                <a:latin typeface="+mn-lt"/>
                <a:ea typeface="+mn-ea"/>
                <a:cs typeface="+mn-cs"/>
              </a:defRPr>
            </a:lvl7pPr>
            <a:lvl8pPr marL="4567771" indent="-304518" algn="l" defTabSz="1218072" rtl="0" eaLnBrk="1" latinLnBrk="0" hangingPunct="1">
              <a:spcBef>
                <a:spcPct val="20000"/>
              </a:spcBef>
              <a:buFont typeface="Arial" pitchFamily="34" charset="0"/>
              <a:buChar char="•"/>
              <a:defRPr sz="2664" kern="1200">
                <a:solidFill>
                  <a:schemeClr val="tx1"/>
                </a:solidFill>
                <a:latin typeface="+mn-lt"/>
                <a:ea typeface="+mn-ea"/>
                <a:cs typeface="+mn-cs"/>
              </a:defRPr>
            </a:lvl8pPr>
            <a:lvl9pPr marL="5176807" indent="-304518" algn="l" defTabSz="1218072" rtl="0" eaLnBrk="1" latinLnBrk="0" hangingPunct="1">
              <a:spcBef>
                <a:spcPct val="20000"/>
              </a:spcBef>
              <a:buFont typeface="Arial" pitchFamily="34" charset="0"/>
              <a:buChar char="•"/>
              <a:defRPr sz="2664" kern="1200">
                <a:solidFill>
                  <a:schemeClr val="tx1"/>
                </a:solidFill>
                <a:latin typeface="+mn-lt"/>
                <a:ea typeface="+mn-ea"/>
                <a:cs typeface="+mn-cs"/>
              </a:defRPr>
            </a:lvl9pPr>
          </a:lstStyle>
          <a:p>
            <a:pPr>
              <a:buFont typeface="Arial" panose="020B0604020202020204" pitchFamily="34" charset="0"/>
              <a:buChar char="•"/>
            </a:pPr>
            <a:r>
              <a:rPr lang="en-US" sz="2400" dirty="0"/>
              <a:t>Client Side Authentication Flow</a:t>
            </a:r>
          </a:p>
          <a:p>
            <a:pPr>
              <a:buFont typeface="Arial" panose="020B0604020202020204" pitchFamily="34" charset="0"/>
              <a:buChar char="•"/>
            </a:pPr>
            <a:r>
              <a:rPr lang="en-US" sz="2400" dirty="0"/>
              <a:t>Server Side Authentication Flow</a:t>
            </a:r>
          </a:p>
          <a:p>
            <a:pPr>
              <a:buFont typeface="Arial" panose="020B0604020202020204" pitchFamily="34" charset="0"/>
              <a:buChar char="•"/>
            </a:pPr>
            <a:r>
              <a:rPr lang="en-US" sz="2400" dirty="0"/>
              <a:t>Custom Authentication Flow</a:t>
            </a:r>
          </a:p>
          <a:p>
            <a:pPr>
              <a:buFont typeface="Arial" panose="020B0604020202020204" pitchFamily="34" charset="0"/>
              <a:buChar char="•"/>
            </a:pPr>
            <a:r>
              <a:rPr lang="en-US" sz="2400" dirty="0"/>
              <a:t>Admin Authentication Flow</a:t>
            </a:r>
          </a:p>
          <a:p>
            <a:pPr>
              <a:buFont typeface="Arial" panose="020B0604020202020204" pitchFamily="34" charset="0"/>
              <a:buChar char="•"/>
            </a:pPr>
            <a:r>
              <a:rPr lang="en-US" sz="2400" dirty="0"/>
              <a:t>User Migration Authentication Flow</a:t>
            </a:r>
          </a:p>
          <a:p>
            <a:pPr>
              <a:buFont typeface="Arial" panose="020B0604020202020204" pitchFamily="34" charset="0"/>
              <a:buChar char="•"/>
            </a:pPr>
            <a:endParaRPr lang="en-US" sz="2400" dirty="0"/>
          </a:p>
          <a:p>
            <a:pPr>
              <a:buFont typeface="Arial" panose="020B0604020202020204" pitchFamily="34" charset="0"/>
              <a:buChar char="•"/>
            </a:pPr>
            <a:endParaRPr lang="en-US" sz="2400" dirty="0"/>
          </a:p>
          <a:p>
            <a:pPr marL="0" indent="0">
              <a:buNone/>
            </a:pPr>
            <a:endParaRPr lang="en-US" sz="2400" dirty="0"/>
          </a:p>
        </p:txBody>
      </p:sp>
    </p:spTree>
    <p:extLst>
      <p:ext uri="{BB962C8B-B14F-4D97-AF65-F5344CB8AC3E}">
        <p14:creationId xmlns:p14="http://schemas.microsoft.com/office/powerpoint/2010/main" val="2103400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AWS Cognito. Native Support</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33</a:t>
            </a:fld>
            <a:endParaRPr lang="ru-RU"/>
          </a:p>
        </p:txBody>
      </p:sp>
      <p:sp>
        <p:nvSpPr>
          <p:cNvPr id="6" name="Content Placeholder 2">
            <a:extLst>
              <a:ext uri="{FF2B5EF4-FFF2-40B4-BE49-F238E27FC236}">
                <a16:creationId xmlns:a16="http://schemas.microsoft.com/office/drawing/2014/main" id="{5E1AF970-5EE4-42E1-8BAF-85521BB55CF9}"/>
              </a:ext>
            </a:extLst>
          </p:cNvPr>
          <p:cNvSpPr txBox="1">
            <a:spLocks/>
          </p:cNvSpPr>
          <p:nvPr/>
        </p:nvSpPr>
        <p:spPr>
          <a:xfrm>
            <a:off x="927538" y="2028207"/>
            <a:ext cx="6066732" cy="3362006"/>
          </a:xfrm>
          <a:prstGeom prst="rect">
            <a:avLst/>
          </a:prstGeom>
        </p:spPr>
        <p:txBody>
          <a:bodyPr>
            <a:normAutofit/>
          </a:bodyPr>
          <a:lstStyle>
            <a:lvl1pPr marL="456777" indent="-456777" algn="l" defTabSz="1218072" rtl="0" eaLnBrk="1" latinLnBrk="0" hangingPunct="1">
              <a:spcBef>
                <a:spcPct val="20000"/>
              </a:spcBef>
              <a:buSzPct val="100000"/>
              <a:buFontTx/>
              <a:buBlip>
                <a:blip r:embed="rId2"/>
              </a:buBlip>
              <a:defRPr sz="3996" kern="1200">
                <a:solidFill>
                  <a:schemeClr val="tx1">
                    <a:lumMod val="75000"/>
                  </a:schemeClr>
                </a:solidFill>
                <a:latin typeface="Arial" charset="0"/>
                <a:ea typeface="Arial" charset="0"/>
                <a:cs typeface="Arial" charset="0"/>
              </a:defRPr>
            </a:lvl1pPr>
            <a:lvl2pPr marL="989684" indent="-380648" algn="l" defTabSz="1218072" rtl="0" eaLnBrk="1" latinLnBrk="0" hangingPunct="1">
              <a:spcBef>
                <a:spcPct val="20000"/>
              </a:spcBef>
              <a:buFont typeface="Arial" pitchFamily="34" charset="0"/>
              <a:buChar char="–"/>
              <a:defRPr sz="3463" kern="1200">
                <a:solidFill>
                  <a:schemeClr val="tx1">
                    <a:lumMod val="75000"/>
                  </a:schemeClr>
                </a:solidFill>
                <a:latin typeface="Arial" charset="0"/>
                <a:ea typeface="Arial" charset="0"/>
                <a:cs typeface="Arial" charset="0"/>
              </a:defRPr>
            </a:lvl2pPr>
            <a:lvl3pPr marL="1522590" indent="-304518" algn="l" defTabSz="1218072" rtl="0" eaLnBrk="1" latinLnBrk="0" hangingPunct="1">
              <a:spcBef>
                <a:spcPct val="20000"/>
              </a:spcBef>
              <a:buFont typeface="Arial" pitchFamily="34" charset="0"/>
              <a:buChar char="•"/>
              <a:defRPr sz="2664" kern="1200">
                <a:solidFill>
                  <a:schemeClr val="tx1">
                    <a:lumMod val="75000"/>
                  </a:schemeClr>
                </a:solidFill>
                <a:latin typeface="Arial" charset="0"/>
                <a:ea typeface="Arial" charset="0"/>
                <a:cs typeface="Arial" charset="0"/>
              </a:defRPr>
            </a:lvl3pPr>
            <a:lvl4pPr marL="2131626" indent="-304518" algn="l" defTabSz="1218072" rtl="0" eaLnBrk="1" latinLnBrk="0" hangingPunct="1">
              <a:spcBef>
                <a:spcPct val="20000"/>
              </a:spcBef>
              <a:buFont typeface="AppleSymbols" charset="0"/>
              <a:buChar char="⎼"/>
              <a:defRPr sz="2664" kern="1200">
                <a:solidFill>
                  <a:schemeClr val="tx1">
                    <a:lumMod val="75000"/>
                  </a:schemeClr>
                </a:solidFill>
                <a:latin typeface="Arial" charset="0"/>
                <a:ea typeface="Arial" charset="0"/>
                <a:cs typeface="Arial" charset="0"/>
              </a:defRPr>
            </a:lvl4pPr>
            <a:lvl5pPr marL="2740663" indent="-304518" algn="l" defTabSz="1218072" rtl="0" eaLnBrk="1" latinLnBrk="0" hangingPunct="1">
              <a:spcBef>
                <a:spcPct val="20000"/>
              </a:spcBef>
              <a:buFont typeface="HiraMinProN-W3" charset="-128"/>
              <a:buChar char="・"/>
              <a:defRPr sz="2664" kern="1200">
                <a:solidFill>
                  <a:schemeClr val="tx1">
                    <a:lumMod val="75000"/>
                  </a:schemeClr>
                </a:solidFill>
                <a:latin typeface="Arial" charset="0"/>
                <a:ea typeface="Arial" charset="0"/>
                <a:cs typeface="Arial" charset="0"/>
              </a:defRPr>
            </a:lvl5pPr>
            <a:lvl6pPr marL="3349699" indent="-304518" algn="l" defTabSz="1218072" rtl="0" eaLnBrk="1" latinLnBrk="0" hangingPunct="1">
              <a:spcBef>
                <a:spcPct val="20000"/>
              </a:spcBef>
              <a:buFont typeface="Arial" pitchFamily="34" charset="0"/>
              <a:buChar char="•"/>
              <a:defRPr sz="2664" kern="1200">
                <a:solidFill>
                  <a:schemeClr val="tx1"/>
                </a:solidFill>
                <a:latin typeface="+mn-lt"/>
                <a:ea typeface="+mn-ea"/>
                <a:cs typeface="+mn-cs"/>
              </a:defRPr>
            </a:lvl6pPr>
            <a:lvl7pPr marL="3958735" indent="-304518" algn="l" defTabSz="1218072" rtl="0" eaLnBrk="1" latinLnBrk="0" hangingPunct="1">
              <a:spcBef>
                <a:spcPct val="20000"/>
              </a:spcBef>
              <a:buFont typeface="Arial" pitchFamily="34" charset="0"/>
              <a:buChar char="•"/>
              <a:defRPr sz="2664" kern="1200">
                <a:solidFill>
                  <a:schemeClr val="tx1"/>
                </a:solidFill>
                <a:latin typeface="+mn-lt"/>
                <a:ea typeface="+mn-ea"/>
                <a:cs typeface="+mn-cs"/>
              </a:defRPr>
            </a:lvl7pPr>
            <a:lvl8pPr marL="4567771" indent="-304518" algn="l" defTabSz="1218072" rtl="0" eaLnBrk="1" latinLnBrk="0" hangingPunct="1">
              <a:spcBef>
                <a:spcPct val="20000"/>
              </a:spcBef>
              <a:buFont typeface="Arial" pitchFamily="34" charset="0"/>
              <a:buChar char="•"/>
              <a:defRPr sz="2664" kern="1200">
                <a:solidFill>
                  <a:schemeClr val="tx1"/>
                </a:solidFill>
                <a:latin typeface="+mn-lt"/>
                <a:ea typeface="+mn-ea"/>
                <a:cs typeface="+mn-cs"/>
              </a:defRPr>
            </a:lvl8pPr>
            <a:lvl9pPr marL="5176807" indent="-304518" algn="l" defTabSz="1218072" rtl="0" eaLnBrk="1" latinLnBrk="0" hangingPunct="1">
              <a:spcBef>
                <a:spcPct val="20000"/>
              </a:spcBef>
              <a:buFont typeface="Arial" pitchFamily="34" charset="0"/>
              <a:buChar char="•"/>
              <a:defRPr sz="2664" kern="1200">
                <a:solidFill>
                  <a:schemeClr val="tx1"/>
                </a:solidFill>
                <a:latin typeface="+mn-lt"/>
                <a:ea typeface="+mn-ea"/>
                <a:cs typeface="+mn-cs"/>
              </a:defRPr>
            </a:lvl9pPr>
          </a:lstStyle>
          <a:p>
            <a:pPr>
              <a:buFont typeface="Arial" panose="020B0604020202020204" pitchFamily="34" charset="0"/>
              <a:buChar char="•"/>
            </a:pPr>
            <a:r>
              <a:rPr lang="en-US" sz="2400" dirty="0"/>
              <a:t>API Gateway Authorizers</a:t>
            </a:r>
          </a:p>
          <a:p>
            <a:pPr>
              <a:buFont typeface="Arial" panose="020B0604020202020204" pitchFamily="34" charset="0"/>
              <a:buChar char="•"/>
            </a:pPr>
            <a:r>
              <a:rPr lang="en-US" sz="2400" dirty="0"/>
              <a:t>ALB Authorizers</a:t>
            </a:r>
          </a:p>
          <a:p>
            <a:pPr>
              <a:buFont typeface="Arial" panose="020B0604020202020204" pitchFamily="34" charset="0"/>
              <a:buChar char="•"/>
            </a:pPr>
            <a:endParaRPr lang="en-US" sz="2400" dirty="0"/>
          </a:p>
          <a:p>
            <a:pPr marL="0" indent="0">
              <a:buNone/>
            </a:pPr>
            <a:endParaRPr lang="en-US" sz="2400" dirty="0"/>
          </a:p>
        </p:txBody>
      </p:sp>
      <p:pic>
        <p:nvPicPr>
          <p:cNvPr id="8" name="Picture 2" descr="&#10;        Access API Gateway through a user pool&#10;      ">
            <a:extLst>
              <a:ext uri="{FF2B5EF4-FFF2-40B4-BE49-F238E27FC236}">
                <a16:creationId xmlns:a16="http://schemas.microsoft.com/office/drawing/2014/main" id="{2BE604D1-2DA0-4BE1-AD06-60463F1DD4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25004" y="1902521"/>
            <a:ext cx="5158321" cy="36133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81784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AWS Cognito. OAuth 2.0</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34</a:t>
            </a:fld>
            <a:endParaRPr lang="ru-RU"/>
          </a:p>
        </p:txBody>
      </p:sp>
      <p:sp>
        <p:nvSpPr>
          <p:cNvPr id="5" name="Content Placeholder 2">
            <a:extLst>
              <a:ext uri="{FF2B5EF4-FFF2-40B4-BE49-F238E27FC236}">
                <a16:creationId xmlns:a16="http://schemas.microsoft.com/office/drawing/2014/main" id="{29A04D4B-8131-4EB4-8EC4-FB72D8F2E89A}"/>
              </a:ext>
            </a:extLst>
          </p:cNvPr>
          <p:cNvSpPr txBox="1">
            <a:spLocks/>
          </p:cNvSpPr>
          <p:nvPr/>
        </p:nvSpPr>
        <p:spPr>
          <a:xfrm>
            <a:off x="1326931" y="1985507"/>
            <a:ext cx="6066732" cy="3362006"/>
          </a:xfrm>
          <a:prstGeom prst="rect">
            <a:avLst/>
          </a:prstGeom>
        </p:spPr>
        <p:txBody>
          <a:bodyPr>
            <a:normAutofit/>
          </a:bodyPr>
          <a:lstStyle>
            <a:lvl1pPr marL="456777" indent="-456777" algn="l" defTabSz="1218072" rtl="0" eaLnBrk="1" latinLnBrk="0" hangingPunct="1">
              <a:spcBef>
                <a:spcPct val="20000"/>
              </a:spcBef>
              <a:buSzPct val="100000"/>
              <a:buFontTx/>
              <a:buBlip>
                <a:blip r:embed="rId2"/>
              </a:buBlip>
              <a:defRPr sz="3996" kern="1200">
                <a:solidFill>
                  <a:schemeClr val="tx1">
                    <a:lumMod val="75000"/>
                  </a:schemeClr>
                </a:solidFill>
                <a:latin typeface="Arial" charset="0"/>
                <a:ea typeface="Arial" charset="0"/>
                <a:cs typeface="Arial" charset="0"/>
              </a:defRPr>
            </a:lvl1pPr>
            <a:lvl2pPr marL="989684" indent="-380648" algn="l" defTabSz="1218072" rtl="0" eaLnBrk="1" latinLnBrk="0" hangingPunct="1">
              <a:spcBef>
                <a:spcPct val="20000"/>
              </a:spcBef>
              <a:buFont typeface="Arial" pitchFamily="34" charset="0"/>
              <a:buChar char="–"/>
              <a:defRPr sz="3463" kern="1200">
                <a:solidFill>
                  <a:schemeClr val="tx1">
                    <a:lumMod val="75000"/>
                  </a:schemeClr>
                </a:solidFill>
                <a:latin typeface="Arial" charset="0"/>
                <a:ea typeface="Arial" charset="0"/>
                <a:cs typeface="Arial" charset="0"/>
              </a:defRPr>
            </a:lvl2pPr>
            <a:lvl3pPr marL="1522590" indent="-304518" algn="l" defTabSz="1218072" rtl="0" eaLnBrk="1" latinLnBrk="0" hangingPunct="1">
              <a:spcBef>
                <a:spcPct val="20000"/>
              </a:spcBef>
              <a:buFont typeface="Arial" pitchFamily="34" charset="0"/>
              <a:buChar char="•"/>
              <a:defRPr sz="2664" kern="1200">
                <a:solidFill>
                  <a:schemeClr val="tx1">
                    <a:lumMod val="75000"/>
                  </a:schemeClr>
                </a:solidFill>
                <a:latin typeface="Arial" charset="0"/>
                <a:ea typeface="Arial" charset="0"/>
                <a:cs typeface="Arial" charset="0"/>
              </a:defRPr>
            </a:lvl3pPr>
            <a:lvl4pPr marL="2131626" indent="-304518" algn="l" defTabSz="1218072" rtl="0" eaLnBrk="1" latinLnBrk="0" hangingPunct="1">
              <a:spcBef>
                <a:spcPct val="20000"/>
              </a:spcBef>
              <a:buFont typeface="AppleSymbols" charset="0"/>
              <a:buChar char="⎼"/>
              <a:defRPr sz="2664" kern="1200">
                <a:solidFill>
                  <a:schemeClr val="tx1">
                    <a:lumMod val="75000"/>
                  </a:schemeClr>
                </a:solidFill>
                <a:latin typeface="Arial" charset="0"/>
                <a:ea typeface="Arial" charset="0"/>
                <a:cs typeface="Arial" charset="0"/>
              </a:defRPr>
            </a:lvl4pPr>
            <a:lvl5pPr marL="2740663" indent="-304518" algn="l" defTabSz="1218072" rtl="0" eaLnBrk="1" latinLnBrk="0" hangingPunct="1">
              <a:spcBef>
                <a:spcPct val="20000"/>
              </a:spcBef>
              <a:buFont typeface="HiraMinProN-W3" charset="-128"/>
              <a:buChar char="・"/>
              <a:defRPr sz="2664" kern="1200">
                <a:solidFill>
                  <a:schemeClr val="tx1">
                    <a:lumMod val="75000"/>
                  </a:schemeClr>
                </a:solidFill>
                <a:latin typeface="Arial" charset="0"/>
                <a:ea typeface="Arial" charset="0"/>
                <a:cs typeface="Arial" charset="0"/>
              </a:defRPr>
            </a:lvl5pPr>
            <a:lvl6pPr marL="3349699" indent="-304518" algn="l" defTabSz="1218072" rtl="0" eaLnBrk="1" latinLnBrk="0" hangingPunct="1">
              <a:spcBef>
                <a:spcPct val="20000"/>
              </a:spcBef>
              <a:buFont typeface="Arial" pitchFamily="34" charset="0"/>
              <a:buChar char="•"/>
              <a:defRPr sz="2664" kern="1200">
                <a:solidFill>
                  <a:schemeClr val="tx1"/>
                </a:solidFill>
                <a:latin typeface="+mn-lt"/>
                <a:ea typeface="+mn-ea"/>
                <a:cs typeface="+mn-cs"/>
              </a:defRPr>
            </a:lvl6pPr>
            <a:lvl7pPr marL="3958735" indent="-304518" algn="l" defTabSz="1218072" rtl="0" eaLnBrk="1" latinLnBrk="0" hangingPunct="1">
              <a:spcBef>
                <a:spcPct val="20000"/>
              </a:spcBef>
              <a:buFont typeface="Arial" pitchFamily="34" charset="0"/>
              <a:buChar char="•"/>
              <a:defRPr sz="2664" kern="1200">
                <a:solidFill>
                  <a:schemeClr val="tx1"/>
                </a:solidFill>
                <a:latin typeface="+mn-lt"/>
                <a:ea typeface="+mn-ea"/>
                <a:cs typeface="+mn-cs"/>
              </a:defRPr>
            </a:lvl7pPr>
            <a:lvl8pPr marL="4567771" indent="-304518" algn="l" defTabSz="1218072" rtl="0" eaLnBrk="1" latinLnBrk="0" hangingPunct="1">
              <a:spcBef>
                <a:spcPct val="20000"/>
              </a:spcBef>
              <a:buFont typeface="Arial" pitchFamily="34" charset="0"/>
              <a:buChar char="•"/>
              <a:defRPr sz="2664" kern="1200">
                <a:solidFill>
                  <a:schemeClr val="tx1"/>
                </a:solidFill>
                <a:latin typeface="+mn-lt"/>
                <a:ea typeface="+mn-ea"/>
                <a:cs typeface="+mn-cs"/>
              </a:defRPr>
            </a:lvl8pPr>
            <a:lvl9pPr marL="5176807" indent="-304518" algn="l" defTabSz="1218072" rtl="0" eaLnBrk="1" latinLnBrk="0" hangingPunct="1">
              <a:spcBef>
                <a:spcPct val="20000"/>
              </a:spcBef>
              <a:buFont typeface="Arial" pitchFamily="34" charset="0"/>
              <a:buChar char="•"/>
              <a:defRPr sz="2664" kern="1200">
                <a:solidFill>
                  <a:schemeClr val="tx1"/>
                </a:solidFill>
                <a:latin typeface="+mn-lt"/>
                <a:ea typeface="+mn-ea"/>
                <a:cs typeface="+mn-cs"/>
              </a:defRPr>
            </a:lvl9pPr>
          </a:lstStyle>
          <a:p>
            <a:pPr>
              <a:buFont typeface="Arial" panose="020B0604020202020204" pitchFamily="34" charset="0"/>
              <a:buChar char="•"/>
            </a:pPr>
            <a:r>
              <a:rPr lang="en-US" sz="2400" dirty="0"/>
              <a:t>OAuth flows</a:t>
            </a:r>
          </a:p>
          <a:p>
            <a:pPr lvl="1">
              <a:buFont typeface="Arial" panose="020B0604020202020204" pitchFamily="34" charset="0"/>
              <a:buChar char="•"/>
            </a:pPr>
            <a:r>
              <a:rPr lang="en-US" sz="1867" dirty="0"/>
              <a:t>Authorization Code</a:t>
            </a:r>
          </a:p>
          <a:p>
            <a:pPr lvl="1">
              <a:buFont typeface="Arial" panose="020B0604020202020204" pitchFamily="34" charset="0"/>
              <a:buChar char="•"/>
            </a:pPr>
            <a:r>
              <a:rPr lang="en-US" sz="1867" dirty="0"/>
              <a:t>Implicit</a:t>
            </a:r>
          </a:p>
          <a:p>
            <a:pPr lvl="1">
              <a:buFont typeface="Arial" panose="020B0604020202020204" pitchFamily="34" charset="0"/>
              <a:buChar char="•"/>
            </a:pPr>
            <a:r>
              <a:rPr lang="en-US" sz="1867" dirty="0"/>
              <a:t>Client credentials</a:t>
            </a:r>
          </a:p>
          <a:p>
            <a:pPr>
              <a:buFont typeface="Arial" panose="020B0604020202020204" pitchFamily="34" charset="0"/>
              <a:buChar char="•"/>
            </a:pPr>
            <a:r>
              <a:rPr lang="en-US" sz="2400" dirty="0"/>
              <a:t>Custom scopes</a:t>
            </a:r>
          </a:p>
          <a:p>
            <a:pPr>
              <a:buFont typeface="Arial" panose="020B0604020202020204" pitchFamily="34" charset="0"/>
              <a:buChar char="•"/>
            </a:pPr>
            <a:endParaRPr lang="en-US" sz="2400" dirty="0"/>
          </a:p>
          <a:p>
            <a:pPr marL="0" indent="0">
              <a:buNone/>
            </a:pPr>
            <a:endParaRPr lang="en-US" sz="2400" dirty="0"/>
          </a:p>
        </p:txBody>
      </p:sp>
    </p:spTree>
    <p:extLst>
      <p:ext uri="{BB962C8B-B14F-4D97-AF65-F5344CB8AC3E}">
        <p14:creationId xmlns:p14="http://schemas.microsoft.com/office/powerpoint/2010/main" val="12923776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AWS Cognito. OAuth. Authorization Code</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35</a:t>
            </a:fld>
            <a:endParaRPr lang="ru-RU"/>
          </a:p>
        </p:txBody>
      </p:sp>
      <p:pic>
        <p:nvPicPr>
          <p:cNvPr id="6" name="Picture 2" descr="Authorization Code Grant Diagram">
            <a:extLst>
              <a:ext uri="{FF2B5EF4-FFF2-40B4-BE49-F238E27FC236}">
                <a16:creationId xmlns:a16="http://schemas.microsoft.com/office/drawing/2014/main" id="{4F3B6A04-2269-482C-86B9-0902F3BA0B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79562" y="1998179"/>
            <a:ext cx="9753600" cy="4629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57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AWS Cognito. OAuth. Tokens</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36</a:t>
            </a:fld>
            <a:endParaRPr lang="ru-RU"/>
          </a:p>
        </p:txBody>
      </p:sp>
      <p:pic>
        <p:nvPicPr>
          <p:cNvPr id="5" name="Picture 4">
            <a:extLst>
              <a:ext uri="{FF2B5EF4-FFF2-40B4-BE49-F238E27FC236}">
                <a16:creationId xmlns:a16="http://schemas.microsoft.com/office/drawing/2014/main" id="{1498ACCB-6CF5-4BF3-B2C0-1A812D284C8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66225" y="4580359"/>
            <a:ext cx="6311440" cy="1998383"/>
          </a:xfrm>
          <a:prstGeom prst="rect">
            <a:avLst/>
          </a:prstGeom>
        </p:spPr>
      </p:pic>
      <p:sp>
        <p:nvSpPr>
          <p:cNvPr id="7" name="Rectangle 2">
            <a:extLst>
              <a:ext uri="{FF2B5EF4-FFF2-40B4-BE49-F238E27FC236}">
                <a16:creationId xmlns:a16="http://schemas.microsoft.com/office/drawing/2014/main" id="{E1473E17-80E9-41D4-AA10-A7CC0367E188}"/>
              </a:ext>
            </a:extLst>
          </p:cNvPr>
          <p:cNvSpPr>
            <a:spLocks noChangeArrowheads="1"/>
          </p:cNvSpPr>
          <p:nvPr/>
        </p:nvSpPr>
        <p:spPr bwMode="auto">
          <a:xfrm rot="10800000" flipV="1">
            <a:off x="792630" y="1780826"/>
            <a:ext cx="11482404" cy="230832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marR="0" lvl="0" indent="-3429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400" b="0" i="0" u="none" strike="noStrike" cap="none" normalizeH="0" baseline="0" dirty="0">
                <a:ln>
                  <a:noFill/>
                </a:ln>
                <a:solidFill>
                  <a:srgbClr val="E48700"/>
                </a:solidFill>
                <a:effectLst/>
                <a:latin typeface="Arial" panose="020B0604020202020204" pitchFamily="34" charset="0"/>
                <a:cs typeface="Arial" panose="020B0604020202020204" pitchFamily="34" charset="0"/>
                <a:hlinkClick r:id="rId3"/>
              </a:rPr>
              <a:t>ID Token</a:t>
            </a:r>
            <a:r>
              <a:rPr kumimoji="0" lang="en-US" altLang="en-US" sz="2400" b="0" i="0" u="none" strike="noStrike" cap="none" normalizeH="0" baseline="0" dirty="0">
                <a:ln>
                  <a:noFill/>
                </a:ln>
                <a:solidFill>
                  <a:srgbClr val="444444"/>
                </a:solidFill>
                <a:effectLst/>
                <a:latin typeface="Arial" panose="020B0604020202020204" pitchFamily="34" charset="0"/>
                <a:cs typeface="Arial" panose="020B0604020202020204" pitchFamily="34" charset="0"/>
              </a:rPr>
              <a:t> </a:t>
            </a:r>
            <a:r>
              <a:rPr lang="en-US" altLang="en-US" sz="2400" dirty="0">
                <a:solidFill>
                  <a:srgbClr val="444444"/>
                </a:solidFill>
                <a:latin typeface="Arial" panose="020B0604020202020204" pitchFamily="34" charset="0"/>
                <a:cs typeface="Arial" panose="020B0604020202020204" pitchFamily="34" charset="0"/>
              </a:rPr>
              <a:t>contains</a:t>
            </a:r>
            <a:r>
              <a:rPr kumimoji="0" lang="en-US" altLang="en-US" sz="2400" b="0" i="0" u="none" strike="noStrike" cap="none" normalizeH="0" baseline="0" dirty="0">
                <a:ln>
                  <a:noFill/>
                </a:ln>
                <a:solidFill>
                  <a:srgbClr val="444444"/>
                </a:solidFill>
                <a:effectLst/>
                <a:latin typeface="Arial" panose="020B0604020202020204" pitchFamily="34" charset="0"/>
                <a:cs typeface="Arial" panose="020B0604020202020204" pitchFamily="34" charset="0"/>
              </a:rPr>
              <a:t> claims about the identity of the user (</a:t>
            </a:r>
            <a:r>
              <a:rPr kumimoji="0" lang="en-US" altLang="en-US" sz="1600" b="0" i="0" u="none" strike="noStrike" cap="none" normalizeH="0" baseline="0" dirty="0">
                <a:ln>
                  <a:noFill/>
                </a:ln>
                <a:solidFill>
                  <a:srgbClr val="444444"/>
                </a:solidFill>
                <a:effectLst/>
                <a:latin typeface="Arial" panose="020B0604020202020204" pitchFamily="34" charset="0"/>
                <a:cs typeface="Arial" panose="020B0604020202020204" pitchFamily="34" charset="0"/>
              </a:rPr>
              <a:t>name</a:t>
            </a:r>
            <a:r>
              <a:rPr kumimoji="0" lang="en-US" altLang="en-US" sz="2400" b="0" i="0" u="none" strike="noStrike" cap="none" normalizeH="0" baseline="0" dirty="0">
                <a:ln>
                  <a:noFill/>
                </a:ln>
                <a:solidFill>
                  <a:srgbClr val="444444"/>
                </a:solidFill>
                <a:effectLst/>
                <a:latin typeface="Arial" panose="020B0604020202020204" pitchFamily="34" charset="0"/>
                <a:cs typeface="Arial" panose="020B0604020202020204" pitchFamily="34" charset="0"/>
              </a:rPr>
              <a:t>, </a:t>
            </a:r>
            <a:r>
              <a:rPr kumimoji="0" lang="en-US" altLang="en-US" sz="1600" b="0" i="0" u="none" strike="noStrike" cap="none" normalizeH="0" baseline="0" dirty="0">
                <a:ln>
                  <a:noFill/>
                </a:ln>
                <a:solidFill>
                  <a:srgbClr val="444444"/>
                </a:solidFill>
                <a:effectLst/>
                <a:latin typeface="Arial" panose="020B0604020202020204" pitchFamily="34" charset="0"/>
                <a:cs typeface="Arial" panose="020B0604020202020204" pitchFamily="34" charset="0"/>
              </a:rPr>
              <a:t>email</a:t>
            </a:r>
            <a:r>
              <a:rPr kumimoji="0" lang="en-US" altLang="en-US" sz="2400" b="0" i="0" u="none" strike="noStrike" cap="none" normalizeH="0" baseline="0" dirty="0">
                <a:ln>
                  <a:noFill/>
                </a:ln>
                <a:solidFill>
                  <a:srgbClr val="444444"/>
                </a:solidFill>
                <a:effectLst/>
                <a:latin typeface="Arial" panose="020B0604020202020204" pitchFamily="34" charset="0"/>
                <a:cs typeface="Arial" panose="020B0604020202020204" pitchFamily="34" charset="0"/>
              </a:rPr>
              <a:t>, </a:t>
            </a:r>
            <a:r>
              <a:rPr kumimoji="0" lang="en-US" altLang="en-US" sz="1600" b="0" i="0" u="none" strike="noStrike" cap="none" normalizeH="0" baseline="0" dirty="0" err="1">
                <a:ln>
                  <a:noFill/>
                </a:ln>
                <a:solidFill>
                  <a:srgbClr val="444444"/>
                </a:solidFill>
                <a:effectLst/>
                <a:latin typeface="Arial" panose="020B0604020202020204" pitchFamily="34" charset="0"/>
                <a:cs typeface="Arial" panose="020B0604020202020204" pitchFamily="34" charset="0"/>
              </a:rPr>
              <a:t>phone_number</a:t>
            </a:r>
            <a:r>
              <a:rPr kumimoji="0" lang="en-US" altLang="en-US" sz="2400" b="0" i="0" u="none" strike="noStrike" cap="none" normalizeH="0" baseline="0" dirty="0">
                <a:ln>
                  <a:noFill/>
                </a:ln>
                <a:solidFill>
                  <a:srgbClr val="444444"/>
                </a:solidFill>
                <a:effectLst/>
                <a:latin typeface="Arial" panose="020B0604020202020204" pitchFamily="34" charset="0"/>
                <a:cs typeface="Arial" panose="020B0604020202020204" pitchFamily="34" charset="0"/>
              </a:rPr>
              <a:t>).</a:t>
            </a:r>
          </a:p>
          <a:p>
            <a:pPr marL="342900" marR="0" lvl="0" indent="-3429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400" b="0" i="0" u="none" strike="noStrike" cap="none" normalizeH="0" baseline="0" dirty="0">
                <a:ln>
                  <a:noFill/>
                </a:ln>
                <a:solidFill>
                  <a:srgbClr val="E48700"/>
                </a:solidFill>
                <a:effectLst/>
                <a:latin typeface="Arial" panose="020B0604020202020204" pitchFamily="34" charset="0"/>
                <a:cs typeface="Arial" panose="020B0604020202020204" pitchFamily="34" charset="0"/>
                <a:hlinkClick r:id="rId4"/>
              </a:rPr>
              <a:t>Access Token</a:t>
            </a:r>
            <a:r>
              <a:rPr kumimoji="0" lang="en-US" altLang="en-US" sz="2400" b="0" i="0" u="none" strike="noStrike" cap="none" normalizeH="0" baseline="0" dirty="0">
                <a:ln>
                  <a:noFill/>
                </a:ln>
                <a:solidFill>
                  <a:srgbClr val="444444"/>
                </a:solidFill>
                <a:effectLst/>
                <a:latin typeface="Arial" panose="020B0604020202020204" pitchFamily="34" charset="0"/>
                <a:cs typeface="Arial" panose="020B0604020202020204" pitchFamily="34" charset="0"/>
              </a:rPr>
              <a:t> grants access to authorized resources.</a:t>
            </a:r>
          </a:p>
          <a:p>
            <a:pPr marL="342900" marR="0" lvl="0" indent="-3429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400" b="0" i="0" u="none" strike="noStrike" cap="none" normalizeH="0" baseline="0" dirty="0">
                <a:ln>
                  <a:noFill/>
                </a:ln>
                <a:solidFill>
                  <a:srgbClr val="E48700"/>
                </a:solidFill>
                <a:effectLst/>
                <a:latin typeface="Arial" panose="020B0604020202020204" pitchFamily="34" charset="0"/>
                <a:cs typeface="Arial" panose="020B0604020202020204" pitchFamily="34" charset="0"/>
                <a:hlinkClick r:id="rId5"/>
              </a:rPr>
              <a:t>Refresh Token</a:t>
            </a:r>
            <a:r>
              <a:rPr kumimoji="0" lang="en-US" altLang="en-US" sz="2400" b="0" i="0" u="none" strike="noStrike" cap="none" normalizeH="0" baseline="0" dirty="0">
                <a:ln>
                  <a:noFill/>
                </a:ln>
                <a:solidFill>
                  <a:srgbClr val="444444"/>
                </a:solidFill>
                <a:effectLst/>
                <a:latin typeface="Arial" panose="020B0604020202020204" pitchFamily="34" charset="0"/>
                <a:cs typeface="Arial" panose="020B0604020202020204" pitchFamily="34" charset="0"/>
              </a:rPr>
              <a:t> info to get a new ID or access token.</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310876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AWS Cognito. OAuth. Implicit</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37</a:t>
            </a:fld>
            <a:endParaRPr lang="ru-RU"/>
          </a:p>
        </p:txBody>
      </p:sp>
      <p:pic>
        <p:nvPicPr>
          <p:cNvPr id="5" name="Picture 2" descr="Implicit Grant Diagram">
            <a:extLst>
              <a:ext uri="{FF2B5EF4-FFF2-40B4-BE49-F238E27FC236}">
                <a16:creationId xmlns:a16="http://schemas.microsoft.com/office/drawing/2014/main" id="{4695DFF3-E61E-42C3-9387-E9EF878CF9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43075" y="1828964"/>
            <a:ext cx="9753600" cy="4600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8166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AWS Cognito. OAuth. Client Credentials</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38</a:t>
            </a:fld>
            <a:endParaRPr lang="ru-RU"/>
          </a:p>
        </p:txBody>
      </p:sp>
      <p:pic>
        <p:nvPicPr>
          <p:cNvPr id="6" name="Picture 2" descr="Client Credentials Diagram">
            <a:extLst>
              <a:ext uri="{FF2B5EF4-FFF2-40B4-BE49-F238E27FC236}">
                <a16:creationId xmlns:a16="http://schemas.microsoft.com/office/drawing/2014/main" id="{219877BB-85C5-40DC-A723-E0F7DD42B0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11996" y="1624247"/>
            <a:ext cx="8156809" cy="52652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5879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AWS Cognito. Summary</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39</a:t>
            </a:fld>
            <a:endParaRPr lang="ru-RU"/>
          </a:p>
        </p:txBody>
      </p:sp>
      <p:sp>
        <p:nvSpPr>
          <p:cNvPr id="7" name="Content Placeholder 2">
            <a:extLst>
              <a:ext uri="{FF2B5EF4-FFF2-40B4-BE49-F238E27FC236}">
                <a16:creationId xmlns:a16="http://schemas.microsoft.com/office/drawing/2014/main" id="{D585D948-FB41-41D5-9005-B603CFCD8597}"/>
              </a:ext>
            </a:extLst>
          </p:cNvPr>
          <p:cNvSpPr txBox="1">
            <a:spLocks/>
          </p:cNvSpPr>
          <p:nvPr/>
        </p:nvSpPr>
        <p:spPr>
          <a:xfrm>
            <a:off x="1332185" y="2089860"/>
            <a:ext cx="9235787" cy="4619132"/>
          </a:xfrm>
          <a:prstGeom prst="rect">
            <a:avLst/>
          </a:prstGeom>
        </p:spPr>
        <p:txBody>
          <a:bodyPr>
            <a:normAutofit/>
          </a:bodyPr>
          <a:lstStyle>
            <a:lvl1pPr marL="456777" indent="-456777" algn="l" defTabSz="1218072" rtl="0" eaLnBrk="1" latinLnBrk="0" hangingPunct="1">
              <a:spcBef>
                <a:spcPct val="20000"/>
              </a:spcBef>
              <a:buSzPct val="100000"/>
              <a:buFontTx/>
              <a:buBlip>
                <a:blip r:embed="rId2"/>
              </a:buBlip>
              <a:defRPr sz="3996" kern="1200">
                <a:solidFill>
                  <a:schemeClr val="tx1">
                    <a:lumMod val="75000"/>
                  </a:schemeClr>
                </a:solidFill>
                <a:latin typeface="Arial" charset="0"/>
                <a:ea typeface="Arial" charset="0"/>
                <a:cs typeface="Arial" charset="0"/>
              </a:defRPr>
            </a:lvl1pPr>
            <a:lvl2pPr marL="989684" indent="-380648" algn="l" defTabSz="1218072" rtl="0" eaLnBrk="1" latinLnBrk="0" hangingPunct="1">
              <a:spcBef>
                <a:spcPct val="20000"/>
              </a:spcBef>
              <a:buFont typeface="Arial" pitchFamily="34" charset="0"/>
              <a:buChar char="–"/>
              <a:defRPr sz="3463" kern="1200">
                <a:solidFill>
                  <a:schemeClr val="tx1">
                    <a:lumMod val="75000"/>
                  </a:schemeClr>
                </a:solidFill>
                <a:latin typeface="Arial" charset="0"/>
                <a:ea typeface="Arial" charset="0"/>
                <a:cs typeface="Arial" charset="0"/>
              </a:defRPr>
            </a:lvl2pPr>
            <a:lvl3pPr marL="1522590" indent="-304518" algn="l" defTabSz="1218072" rtl="0" eaLnBrk="1" latinLnBrk="0" hangingPunct="1">
              <a:spcBef>
                <a:spcPct val="20000"/>
              </a:spcBef>
              <a:buFont typeface="Arial" pitchFamily="34" charset="0"/>
              <a:buChar char="•"/>
              <a:defRPr sz="2664" kern="1200">
                <a:solidFill>
                  <a:schemeClr val="tx1">
                    <a:lumMod val="75000"/>
                  </a:schemeClr>
                </a:solidFill>
                <a:latin typeface="Arial" charset="0"/>
                <a:ea typeface="Arial" charset="0"/>
                <a:cs typeface="Arial" charset="0"/>
              </a:defRPr>
            </a:lvl3pPr>
            <a:lvl4pPr marL="2131626" indent="-304518" algn="l" defTabSz="1218072" rtl="0" eaLnBrk="1" latinLnBrk="0" hangingPunct="1">
              <a:spcBef>
                <a:spcPct val="20000"/>
              </a:spcBef>
              <a:buFont typeface="AppleSymbols" charset="0"/>
              <a:buChar char="⎼"/>
              <a:defRPr sz="2664" kern="1200">
                <a:solidFill>
                  <a:schemeClr val="tx1">
                    <a:lumMod val="75000"/>
                  </a:schemeClr>
                </a:solidFill>
                <a:latin typeface="Arial" charset="0"/>
                <a:ea typeface="Arial" charset="0"/>
                <a:cs typeface="Arial" charset="0"/>
              </a:defRPr>
            </a:lvl4pPr>
            <a:lvl5pPr marL="2740663" indent="-304518" algn="l" defTabSz="1218072" rtl="0" eaLnBrk="1" latinLnBrk="0" hangingPunct="1">
              <a:spcBef>
                <a:spcPct val="20000"/>
              </a:spcBef>
              <a:buFont typeface="HiraMinProN-W3" charset="-128"/>
              <a:buChar char="・"/>
              <a:defRPr sz="2664" kern="1200">
                <a:solidFill>
                  <a:schemeClr val="tx1">
                    <a:lumMod val="75000"/>
                  </a:schemeClr>
                </a:solidFill>
                <a:latin typeface="Arial" charset="0"/>
                <a:ea typeface="Arial" charset="0"/>
                <a:cs typeface="Arial" charset="0"/>
              </a:defRPr>
            </a:lvl5pPr>
            <a:lvl6pPr marL="3349699" indent="-304518" algn="l" defTabSz="1218072" rtl="0" eaLnBrk="1" latinLnBrk="0" hangingPunct="1">
              <a:spcBef>
                <a:spcPct val="20000"/>
              </a:spcBef>
              <a:buFont typeface="Arial" pitchFamily="34" charset="0"/>
              <a:buChar char="•"/>
              <a:defRPr sz="2664" kern="1200">
                <a:solidFill>
                  <a:schemeClr val="tx1"/>
                </a:solidFill>
                <a:latin typeface="+mn-lt"/>
                <a:ea typeface="+mn-ea"/>
                <a:cs typeface="+mn-cs"/>
              </a:defRPr>
            </a:lvl6pPr>
            <a:lvl7pPr marL="3958735" indent="-304518" algn="l" defTabSz="1218072" rtl="0" eaLnBrk="1" latinLnBrk="0" hangingPunct="1">
              <a:spcBef>
                <a:spcPct val="20000"/>
              </a:spcBef>
              <a:buFont typeface="Arial" pitchFamily="34" charset="0"/>
              <a:buChar char="•"/>
              <a:defRPr sz="2664" kern="1200">
                <a:solidFill>
                  <a:schemeClr val="tx1"/>
                </a:solidFill>
                <a:latin typeface="+mn-lt"/>
                <a:ea typeface="+mn-ea"/>
                <a:cs typeface="+mn-cs"/>
              </a:defRPr>
            </a:lvl7pPr>
            <a:lvl8pPr marL="4567771" indent="-304518" algn="l" defTabSz="1218072" rtl="0" eaLnBrk="1" latinLnBrk="0" hangingPunct="1">
              <a:spcBef>
                <a:spcPct val="20000"/>
              </a:spcBef>
              <a:buFont typeface="Arial" pitchFamily="34" charset="0"/>
              <a:buChar char="•"/>
              <a:defRPr sz="2664" kern="1200">
                <a:solidFill>
                  <a:schemeClr val="tx1"/>
                </a:solidFill>
                <a:latin typeface="+mn-lt"/>
                <a:ea typeface="+mn-ea"/>
                <a:cs typeface="+mn-cs"/>
              </a:defRPr>
            </a:lvl8pPr>
            <a:lvl9pPr marL="5176807" indent="-304518" algn="l" defTabSz="1218072" rtl="0" eaLnBrk="1" latinLnBrk="0" hangingPunct="1">
              <a:spcBef>
                <a:spcPct val="20000"/>
              </a:spcBef>
              <a:buFont typeface="Arial" pitchFamily="34" charset="0"/>
              <a:buChar char="•"/>
              <a:defRPr sz="2664" kern="1200">
                <a:solidFill>
                  <a:schemeClr val="tx1"/>
                </a:solidFill>
                <a:latin typeface="+mn-lt"/>
                <a:ea typeface="+mn-ea"/>
                <a:cs typeface="+mn-cs"/>
              </a:defRPr>
            </a:lvl9pPr>
          </a:lstStyle>
          <a:p>
            <a:pPr>
              <a:buFont typeface="Arial" panose="020B0604020202020204" pitchFamily="34" charset="0"/>
              <a:buChar char="•"/>
            </a:pPr>
            <a:r>
              <a:rPr lang="en-US" sz="2400" dirty="0"/>
              <a:t>Serverless Security</a:t>
            </a:r>
          </a:p>
          <a:p>
            <a:pPr>
              <a:buFont typeface="Arial" panose="020B0604020202020204" pitchFamily="34" charset="0"/>
              <a:buChar char="•"/>
            </a:pPr>
            <a:r>
              <a:rPr lang="en-US" sz="2400" dirty="0"/>
              <a:t>Identity Pool is Free</a:t>
            </a:r>
          </a:p>
          <a:p>
            <a:pPr>
              <a:buFont typeface="Arial" panose="020B0604020202020204" pitchFamily="34" charset="0"/>
              <a:buChar char="•"/>
            </a:pPr>
            <a:r>
              <a:rPr lang="en-US" sz="2400" dirty="0"/>
              <a:t>User Pool</a:t>
            </a:r>
          </a:p>
          <a:p>
            <a:pPr lvl="1">
              <a:buFont typeface="Arial" panose="020B0604020202020204" pitchFamily="34" charset="0"/>
              <a:buChar char="•"/>
            </a:pPr>
            <a:r>
              <a:rPr lang="en-US" sz="1867" dirty="0"/>
              <a:t>Pay per monthly active users (MAUs)</a:t>
            </a:r>
          </a:p>
          <a:p>
            <a:pPr>
              <a:buFont typeface="Arial" panose="020B0604020202020204" pitchFamily="34" charset="0"/>
              <a:buChar char="•"/>
            </a:pPr>
            <a:r>
              <a:rPr lang="en-US" sz="2400" dirty="0"/>
              <a:t>User Data Storage</a:t>
            </a:r>
          </a:p>
          <a:p>
            <a:pPr lvl="1">
              <a:buFont typeface="Arial" panose="020B0604020202020204" pitchFamily="34" charset="0"/>
              <a:buChar char="•"/>
            </a:pPr>
            <a:r>
              <a:rPr lang="en-US" sz="1867" dirty="0"/>
              <a:t>Pay per sync operations</a:t>
            </a:r>
          </a:p>
          <a:p>
            <a:pPr lvl="1">
              <a:buFont typeface="Arial" panose="020B0604020202020204" pitchFamily="34" charset="0"/>
              <a:buChar char="•"/>
            </a:pPr>
            <a:r>
              <a:rPr lang="en-US" sz="1867" dirty="0"/>
              <a:t>Pay per sync store</a:t>
            </a:r>
          </a:p>
          <a:p>
            <a:pPr lvl="1">
              <a:buFont typeface="Arial" panose="020B0604020202020204" pitchFamily="34" charset="0"/>
              <a:buChar char="•"/>
            </a:pPr>
            <a:endParaRPr lang="en-US" sz="1867" dirty="0"/>
          </a:p>
          <a:p>
            <a:pPr lvl="1">
              <a:buFont typeface="Arial" panose="020B0604020202020204" pitchFamily="34" charset="0"/>
              <a:buChar char="•"/>
            </a:pPr>
            <a:endParaRPr lang="en-US" sz="1867" dirty="0"/>
          </a:p>
          <a:p>
            <a:pPr>
              <a:buFont typeface="Arial" panose="020B0604020202020204" pitchFamily="34" charset="0"/>
              <a:buChar char="•"/>
            </a:pPr>
            <a:endParaRPr lang="en-US" sz="2400" dirty="0"/>
          </a:p>
          <a:p>
            <a:pPr>
              <a:buFont typeface="Arial" panose="020B0604020202020204" pitchFamily="34" charset="0"/>
              <a:buChar char="•"/>
            </a:pPr>
            <a:endParaRPr lang="en-US" sz="2400" b="1" dirty="0"/>
          </a:p>
          <a:p>
            <a:pPr>
              <a:buFont typeface="Arial" panose="020B0604020202020204" pitchFamily="34" charset="0"/>
              <a:buChar char="•"/>
            </a:pPr>
            <a:endParaRPr lang="en-US" sz="2400" b="1" dirty="0"/>
          </a:p>
          <a:p>
            <a:pPr marL="0" indent="0">
              <a:buNone/>
            </a:pPr>
            <a:endParaRPr lang="en-US" sz="2400" dirty="0"/>
          </a:p>
        </p:txBody>
      </p:sp>
    </p:spTree>
    <p:extLst>
      <p:ext uri="{BB962C8B-B14F-4D97-AF65-F5344CB8AC3E}">
        <p14:creationId xmlns:p14="http://schemas.microsoft.com/office/powerpoint/2010/main" val="3607045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 SERVERLESS WORLD …</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4</a:t>
            </a:fld>
            <a:endParaRPr lang="ru-RU"/>
          </a:p>
        </p:txBody>
      </p:sp>
      <p:pic>
        <p:nvPicPr>
          <p:cNvPr id="3" name="Picture 2">
            <a:extLst>
              <a:ext uri="{FF2B5EF4-FFF2-40B4-BE49-F238E27FC236}">
                <a16:creationId xmlns:a16="http://schemas.microsoft.com/office/drawing/2014/main" id="{48EBB8C3-DFB8-4320-BB13-4A293E2CC34F}"/>
              </a:ext>
            </a:extLst>
          </p:cNvPr>
          <p:cNvPicPr>
            <a:picLocks noChangeAspect="1"/>
          </p:cNvPicPr>
          <p:nvPr/>
        </p:nvPicPr>
        <p:blipFill>
          <a:blip r:embed="rId2"/>
          <a:stretch>
            <a:fillRect/>
          </a:stretch>
        </p:blipFill>
        <p:spPr>
          <a:xfrm>
            <a:off x="2267771" y="2046068"/>
            <a:ext cx="2676525" cy="1914525"/>
          </a:xfrm>
          <a:prstGeom prst="rect">
            <a:avLst/>
          </a:prstGeom>
        </p:spPr>
      </p:pic>
      <p:pic>
        <p:nvPicPr>
          <p:cNvPr id="6" name="Picture 5">
            <a:extLst>
              <a:ext uri="{FF2B5EF4-FFF2-40B4-BE49-F238E27FC236}">
                <a16:creationId xmlns:a16="http://schemas.microsoft.com/office/drawing/2014/main" id="{3D824C1F-9BD7-4C66-9670-45CD6D4211AD}"/>
              </a:ext>
            </a:extLst>
          </p:cNvPr>
          <p:cNvPicPr>
            <a:picLocks noChangeAspect="1"/>
          </p:cNvPicPr>
          <p:nvPr/>
        </p:nvPicPr>
        <p:blipFill>
          <a:blip r:embed="rId3"/>
          <a:stretch>
            <a:fillRect/>
          </a:stretch>
        </p:blipFill>
        <p:spPr>
          <a:xfrm>
            <a:off x="6772109" y="2036542"/>
            <a:ext cx="2505075" cy="1933575"/>
          </a:xfrm>
          <a:prstGeom prst="rect">
            <a:avLst/>
          </a:prstGeom>
        </p:spPr>
      </p:pic>
      <p:pic>
        <p:nvPicPr>
          <p:cNvPr id="7" name="Picture 6">
            <a:extLst>
              <a:ext uri="{FF2B5EF4-FFF2-40B4-BE49-F238E27FC236}">
                <a16:creationId xmlns:a16="http://schemas.microsoft.com/office/drawing/2014/main" id="{AE6A79F8-626D-48E4-988E-CB5FC34A3763}"/>
              </a:ext>
            </a:extLst>
          </p:cNvPr>
          <p:cNvPicPr>
            <a:picLocks noChangeAspect="1"/>
          </p:cNvPicPr>
          <p:nvPr/>
        </p:nvPicPr>
        <p:blipFill>
          <a:blip r:embed="rId4"/>
          <a:stretch>
            <a:fillRect/>
          </a:stretch>
        </p:blipFill>
        <p:spPr>
          <a:xfrm>
            <a:off x="2415408" y="4438650"/>
            <a:ext cx="2381250" cy="2019300"/>
          </a:xfrm>
          <a:prstGeom prst="rect">
            <a:avLst/>
          </a:prstGeom>
        </p:spPr>
      </p:pic>
      <p:pic>
        <p:nvPicPr>
          <p:cNvPr id="8" name="Picture 7">
            <a:extLst>
              <a:ext uri="{FF2B5EF4-FFF2-40B4-BE49-F238E27FC236}">
                <a16:creationId xmlns:a16="http://schemas.microsoft.com/office/drawing/2014/main" id="{1390DAA2-6217-4424-A115-CBC6153E4A4E}"/>
              </a:ext>
            </a:extLst>
          </p:cNvPr>
          <p:cNvPicPr>
            <a:picLocks noChangeAspect="1"/>
          </p:cNvPicPr>
          <p:nvPr/>
        </p:nvPicPr>
        <p:blipFill>
          <a:blip r:embed="rId5"/>
          <a:stretch>
            <a:fillRect/>
          </a:stretch>
        </p:blipFill>
        <p:spPr>
          <a:xfrm>
            <a:off x="6719722" y="4376737"/>
            <a:ext cx="2609850" cy="2143125"/>
          </a:xfrm>
          <a:prstGeom prst="rect">
            <a:avLst/>
          </a:prstGeom>
        </p:spPr>
      </p:pic>
    </p:spTree>
    <p:extLst>
      <p:ext uri="{BB962C8B-B14F-4D97-AF65-F5344CB8AC3E}">
        <p14:creationId xmlns:p14="http://schemas.microsoft.com/office/powerpoint/2010/main" val="15904828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AWS CloudFormation at a Glance</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40</a:t>
            </a:fld>
            <a:endParaRPr lang="ru-RU"/>
          </a:p>
        </p:txBody>
      </p:sp>
      <p:pic>
        <p:nvPicPr>
          <p:cNvPr id="3" name="Picture 2">
            <a:extLst>
              <a:ext uri="{FF2B5EF4-FFF2-40B4-BE49-F238E27FC236}">
                <a16:creationId xmlns:a16="http://schemas.microsoft.com/office/drawing/2014/main" id="{5A283028-1297-4CCD-95C1-253ADD55AE5C}"/>
              </a:ext>
            </a:extLst>
          </p:cNvPr>
          <p:cNvPicPr>
            <a:picLocks noChangeAspect="1"/>
          </p:cNvPicPr>
          <p:nvPr/>
        </p:nvPicPr>
        <p:blipFill>
          <a:blip r:embed="rId2"/>
          <a:stretch>
            <a:fillRect/>
          </a:stretch>
        </p:blipFill>
        <p:spPr>
          <a:xfrm>
            <a:off x="1700377" y="2095830"/>
            <a:ext cx="9201150" cy="3486150"/>
          </a:xfrm>
          <a:prstGeom prst="rect">
            <a:avLst/>
          </a:prstGeom>
        </p:spPr>
      </p:pic>
    </p:spTree>
    <p:extLst>
      <p:ext uri="{BB962C8B-B14F-4D97-AF65-F5344CB8AC3E}">
        <p14:creationId xmlns:p14="http://schemas.microsoft.com/office/powerpoint/2010/main" val="72044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AWS CloudFormation. Features</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41</a:t>
            </a:fld>
            <a:endParaRPr lang="ru-RU"/>
          </a:p>
        </p:txBody>
      </p:sp>
      <p:sp>
        <p:nvSpPr>
          <p:cNvPr id="7" name="Content Placeholder 2">
            <a:extLst>
              <a:ext uri="{FF2B5EF4-FFF2-40B4-BE49-F238E27FC236}">
                <a16:creationId xmlns:a16="http://schemas.microsoft.com/office/drawing/2014/main" id="{F4C2F67B-8782-47DA-95BE-D18DE06E0F1E}"/>
              </a:ext>
            </a:extLst>
          </p:cNvPr>
          <p:cNvSpPr txBox="1">
            <a:spLocks/>
          </p:cNvSpPr>
          <p:nvPr/>
        </p:nvSpPr>
        <p:spPr>
          <a:xfrm>
            <a:off x="1321777" y="1898214"/>
            <a:ext cx="10696662" cy="4711607"/>
          </a:xfrm>
          <a:prstGeom prst="rect">
            <a:avLst/>
          </a:prstGeom>
        </p:spPr>
        <p:txBody>
          <a:bodyPr>
            <a:normAutofit/>
          </a:bodyPr>
          <a:lstStyle>
            <a:lvl1pPr marL="456777" indent="-456777" algn="l" defTabSz="1218072" rtl="0" eaLnBrk="1" latinLnBrk="0" hangingPunct="1">
              <a:spcBef>
                <a:spcPct val="20000"/>
              </a:spcBef>
              <a:buSzPct val="100000"/>
              <a:buFontTx/>
              <a:buBlip>
                <a:blip r:embed="rId2"/>
              </a:buBlip>
              <a:defRPr sz="3996" kern="1200">
                <a:solidFill>
                  <a:schemeClr val="tx1">
                    <a:lumMod val="75000"/>
                  </a:schemeClr>
                </a:solidFill>
                <a:latin typeface="Arial" charset="0"/>
                <a:ea typeface="Arial" charset="0"/>
                <a:cs typeface="Arial" charset="0"/>
              </a:defRPr>
            </a:lvl1pPr>
            <a:lvl2pPr marL="989684" indent="-380648" algn="l" defTabSz="1218072" rtl="0" eaLnBrk="1" latinLnBrk="0" hangingPunct="1">
              <a:spcBef>
                <a:spcPct val="20000"/>
              </a:spcBef>
              <a:buFont typeface="Arial" pitchFamily="34" charset="0"/>
              <a:buChar char="–"/>
              <a:defRPr sz="3463" kern="1200">
                <a:solidFill>
                  <a:schemeClr val="tx1">
                    <a:lumMod val="75000"/>
                  </a:schemeClr>
                </a:solidFill>
                <a:latin typeface="Arial" charset="0"/>
                <a:ea typeface="Arial" charset="0"/>
                <a:cs typeface="Arial" charset="0"/>
              </a:defRPr>
            </a:lvl2pPr>
            <a:lvl3pPr marL="1522590" indent="-304518" algn="l" defTabSz="1218072" rtl="0" eaLnBrk="1" latinLnBrk="0" hangingPunct="1">
              <a:spcBef>
                <a:spcPct val="20000"/>
              </a:spcBef>
              <a:buFont typeface="Arial" pitchFamily="34" charset="0"/>
              <a:buChar char="•"/>
              <a:defRPr sz="2664" kern="1200">
                <a:solidFill>
                  <a:schemeClr val="tx1">
                    <a:lumMod val="75000"/>
                  </a:schemeClr>
                </a:solidFill>
                <a:latin typeface="Arial" charset="0"/>
                <a:ea typeface="Arial" charset="0"/>
                <a:cs typeface="Arial" charset="0"/>
              </a:defRPr>
            </a:lvl3pPr>
            <a:lvl4pPr marL="2131626" indent="-304518" algn="l" defTabSz="1218072" rtl="0" eaLnBrk="1" latinLnBrk="0" hangingPunct="1">
              <a:spcBef>
                <a:spcPct val="20000"/>
              </a:spcBef>
              <a:buFont typeface="AppleSymbols" charset="0"/>
              <a:buChar char="⎼"/>
              <a:defRPr sz="2664" kern="1200">
                <a:solidFill>
                  <a:schemeClr val="tx1">
                    <a:lumMod val="75000"/>
                  </a:schemeClr>
                </a:solidFill>
                <a:latin typeface="Arial" charset="0"/>
                <a:ea typeface="Arial" charset="0"/>
                <a:cs typeface="Arial" charset="0"/>
              </a:defRPr>
            </a:lvl4pPr>
            <a:lvl5pPr marL="2740663" indent="-304518" algn="l" defTabSz="1218072" rtl="0" eaLnBrk="1" latinLnBrk="0" hangingPunct="1">
              <a:spcBef>
                <a:spcPct val="20000"/>
              </a:spcBef>
              <a:buFont typeface="HiraMinProN-W3" charset="-128"/>
              <a:buChar char="・"/>
              <a:defRPr sz="2664" kern="1200">
                <a:solidFill>
                  <a:schemeClr val="tx1">
                    <a:lumMod val="75000"/>
                  </a:schemeClr>
                </a:solidFill>
                <a:latin typeface="Arial" charset="0"/>
                <a:ea typeface="Arial" charset="0"/>
                <a:cs typeface="Arial" charset="0"/>
              </a:defRPr>
            </a:lvl5pPr>
            <a:lvl6pPr marL="3349699" indent="-304518" algn="l" defTabSz="1218072" rtl="0" eaLnBrk="1" latinLnBrk="0" hangingPunct="1">
              <a:spcBef>
                <a:spcPct val="20000"/>
              </a:spcBef>
              <a:buFont typeface="Arial" pitchFamily="34" charset="0"/>
              <a:buChar char="•"/>
              <a:defRPr sz="2664" kern="1200">
                <a:solidFill>
                  <a:schemeClr val="tx1"/>
                </a:solidFill>
                <a:latin typeface="+mn-lt"/>
                <a:ea typeface="+mn-ea"/>
                <a:cs typeface="+mn-cs"/>
              </a:defRPr>
            </a:lvl6pPr>
            <a:lvl7pPr marL="3958735" indent="-304518" algn="l" defTabSz="1218072" rtl="0" eaLnBrk="1" latinLnBrk="0" hangingPunct="1">
              <a:spcBef>
                <a:spcPct val="20000"/>
              </a:spcBef>
              <a:buFont typeface="Arial" pitchFamily="34" charset="0"/>
              <a:buChar char="•"/>
              <a:defRPr sz="2664" kern="1200">
                <a:solidFill>
                  <a:schemeClr val="tx1"/>
                </a:solidFill>
                <a:latin typeface="+mn-lt"/>
                <a:ea typeface="+mn-ea"/>
                <a:cs typeface="+mn-cs"/>
              </a:defRPr>
            </a:lvl7pPr>
            <a:lvl8pPr marL="4567771" indent="-304518" algn="l" defTabSz="1218072" rtl="0" eaLnBrk="1" latinLnBrk="0" hangingPunct="1">
              <a:spcBef>
                <a:spcPct val="20000"/>
              </a:spcBef>
              <a:buFont typeface="Arial" pitchFamily="34" charset="0"/>
              <a:buChar char="•"/>
              <a:defRPr sz="2664" kern="1200">
                <a:solidFill>
                  <a:schemeClr val="tx1"/>
                </a:solidFill>
                <a:latin typeface="+mn-lt"/>
                <a:ea typeface="+mn-ea"/>
                <a:cs typeface="+mn-cs"/>
              </a:defRPr>
            </a:lvl8pPr>
            <a:lvl9pPr marL="5176807" indent="-304518" algn="l" defTabSz="1218072" rtl="0" eaLnBrk="1" latinLnBrk="0" hangingPunct="1">
              <a:spcBef>
                <a:spcPct val="20000"/>
              </a:spcBef>
              <a:buFont typeface="Arial" pitchFamily="34" charset="0"/>
              <a:buChar char="•"/>
              <a:defRPr sz="2664" kern="1200">
                <a:solidFill>
                  <a:schemeClr val="tx1"/>
                </a:solidFill>
                <a:latin typeface="+mn-lt"/>
                <a:ea typeface="+mn-ea"/>
                <a:cs typeface="+mn-cs"/>
              </a:defRPr>
            </a:lvl9pPr>
          </a:lstStyle>
          <a:p>
            <a:pPr>
              <a:buFont typeface="Arial" panose="020B0604020202020204" pitchFamily="34" charset="0"/>
              <a:buChar char="•"/>
            </a:pPr>
            <a:r>
              <a:rPr lang="en-US" sz="2400" b="1" dirty="0"/>
              <a:t>Native AWS Technology</a:t>
            </a:r>
          </a:p>
          <a:p>
            <a:pPr>
              <a:buFont typeface="Arial" panose="020B0604020202020204" pitchFamily="34" charset="0"/>
              <a:buChar char="•"/>
            </a:pPr>
            <a:r>
              <a:rPr lang="en-US" sz="2400" b="1" dirty="0"/>
              <a:t>Logical Components Relationship</a:t>
            </a:r>
          </a:p>
          <a:p>
            <a:pPr>
              <a:buFont typeface="Arial" panose="020B0604020202020204" pitchFamily="34" charset="0"/>
              <a:buChar char="•"/>
            </a:pPr>
            <a:r>
              <a:rPr lang="en-US" sz="2400" b="1" dirty="0"/>
              <a:t>Visualization</a:t>
            </a:r>
          </a:p>
          <a:p>
            <a:pPr>
              <a:buFont typeface="Arial" panose="020B0604020202020204" pitchFamily="34" charset="0"/>
              <a:buChar char="•"/>
            </a:pPr>
            <a:r>
              <a:rPr lang="en-US" sz="2400" b="1" dirty="0"/>
              <a:t>Rollbacks Support</a:t>
            </a:r>
          </a:p>
          <a:p>
            <a:pPr>
              <a:buFont typeface="Arial" panose="020B0604020202020204" pitchFamily="34" charset="0"/>
              <a:buChar char="•"/>
            </a:pPr>
            <a:r>
              <a:rPr lang="en-US" sz="2400" b="1" dirty="0"/>
              <a:t>Resources Cleanup</a:t>
            </a:r>
          </a:p>
          <a:p>
            <a:pPr>
              <a:buFont typeface="Arial" panose="020B0604020202020204" pitchFamily="34" charset="0"/>
              <a:buChar char="•"/>
            </a:pPr>
            <a:r>
              <a:rPr lang="en-US" sz="2400" b="1" dirty="0"/>
              <a:t>Preview Changes</a:t>
            </a:r>
          </a:p>
          <a:p>
            <a:pPr>
              <a:buFont typeface="Arial" panose="020B0604020202020204" pitchFamily="34" charset="0"/>
              <a:buChar char="•"/>
            </a:pPr>
            <a:r>
              <a:rPr lang="en-US" sz="2400" b="1" dirty="0"/>
              <a:t>Costs Trekking </a:t>
            </a:r>
          </a:p>
          <a:p>
            <a:pPr>
              <a:buFont typeface="Arial" panose="020B0604020202020204" pitchFamily="34" charset="0"/>
              <a:buChar char="•"/>
            </a:pPr>
            <a:r>
              <a:rPr lang="en-US" sz="2400" b="1" dirty="0"/>
              <a:t>Integration with other AWS Services</a:t>
            </a:r>
          </a:p>
          <a:p>
            <a:pPr>
              <a:buFont typeface="Arial" panose="020B0604020202020204" pitchFamily="34" charset="0"/>
              <a:buChar char="•"/>
            </a:pPr>
            <a:r>
              <a:rPr lang="en-US" sz="2400" b="1" dirty="0"/>
              <a:t>Safety Controls</a:t>
            </a:r>
          </a:p>
          <a:p>
            <a:pPr>
              <a:buFont typeface="Arial" panose="020B0604020202020204" pitchFamily="34" charset="0"/>
              <a:buChar char="•"/>
            </a:pPr>
            <a:r>
              <a:rPr lang="en-US" sz="2400" b="1" dirty="0"/>
              <a:t>Extensibility</a:t>
            </a:r>
            <a:endParaRPr lang="en-US" sz="2400" dirty="0"/>
          </a:p>
        </p:txBody>
      </p:sp>
      <p:pic>
        <p:nvPicPr>
          <p:cNvPr id="2052" name="Picture 4" descr="Картинки по запросу &quot;CloudFormation&quot;">
            <a:extLst>
              <a:ext uri="{FF2B5EF4-FFF2-40B4-BE49-F238E27FC236}">
                <a16:creationId xmlns:a16="http://schemas.microsoft.com/office/drawing/2014/main" id="{8D922E1B-C32F-4178-96C6-0C25EA2E5F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15200" y="728663"/>
            <a:ext cx="4876800" cy="4876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54744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AWS CloudFormation</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42</a:t>
            </a:fld>
            <a:endParaRPr lang="ru-RU"/>
          </a:p>
        </p:txBody>
      </p:sp>
      <p:sp>
        <p:nvSpPr>
          <p:cNvPr id="5" name="Content Placeholder 2">
            <a:extLst>
              <a:ext uri="{FF2B5EF4-FFF2-40B4-BE49-F238E27FC236}">
                <a16:creationId xmlns:a16="http://schemas.microsoft.com/office/drawing/2014/main" id="{AB001D99-4FFF-4692-A0BD-410FC1B1F59F}"/>
              </a:ext>
            </a:extLst>
          </p:cNvPr>
          <p:cNvSpPr txBox="1">
            <a:spLocks/>
          </p:cNvSpPr>
          <p:nvPr/>
        </p:nvSpPr>
        <p:spPr>
          <a:xfrm>
            <a:off x="1416049" y="1999198"/>
            <a:ext cx="5058641" cy="3362006"/>
          </a:xfrm>
          <a:prstGeom prst="rect">
            <a:avLst/>
          </a:prstGeom>
        </p:spPr>
        <p:txBody>
          <a:bodyPr>
            <a:normAutofit/>
          </a:bodyPr>
          <a:lstStyle>
            <a:lvl1pPr marL="456777" indent="-456777" algn="l" defTabSz="1218072" rtl="0" eaLnBrk="1" latinLnBrk="0" hangingPunct="1">
              <a:spcBef>
                <a:spcPct val="20000"/>
              </a:spcBef>
              <a:buSzPct val="100000"/>
              <a:buFontTx/>
              <a:buBlip>
                <a:blip r:embed="rId2"/>
              </a:buBlip>
              <a:defRPr sz="3996" kern="1200">
                <a:solidFill>
                  <a:schemeClr val="tx1">
                    <a:lumMod val="75000"/>
                  </a:schemeClr>
                </a:solidFill>
                <a:latin typeface="Arial" charset="0"/>
                <a:ea typeface="Arial" charset="0"/>
                <a:cs typeface="Arial" charset="0"/>
              </a:defRPr>
            </a:lvl1pPr>
            <a:lvl2pPr marL="989684" indent="-380648" algn="l" defTabSz="1218072" rtl="0" eaLnBrk="1" latinLnBrk="0" hangingPunct="1">
              <a:spcBef>
                <a:spcPct val="20000"/>
              </a:spcBef>
              <a:buFont typeface="Arial" pitchFamily="34" charset="0"/>
              <a:buChar char="–"/>
              <a:defRPr sz="3463" kern="1200">
                <a:solidFill>
                  <a:schemeClr val="tx1">
                    <a:lumMod val="75000"/>
                  </a:schemeClr>
                </a:solidFill>
                <a:latin typeface="Arial" charset="0"/>
                <a:ea typeface="Arial" charset="0"/>
                <a:cs typeface="Arial" charset="0"/>
              </a:defRPr>
            </a:lvl2pPr>
            <a:lvl3pPr marL="1522590" indent="-304518" algn="l" defTabSz="1218072" rtl="0" eaLnBrk="1" latinLnBrk="0" hangingPunct="1">
              <a:spcBef>
                <a:spcPct val="20000"/>
              </a:spcBef>
              <a:buFont typeface="Arial" pitchFamily="34" charset="0"/>
              <a:buChar char="•"/>
              <a:defRPr sz="2664" kern="1200">
                <a:solidFill>
                  <a:schemeClr val="tx1">
                    <a:lumMod val="75000"/>
                  </a:schemeClr>
                </a:solidFill>
                <a:latin typeface="Arial" charset="0"/>
                <a:ea typeface="Arial" charset="0"/>
                <a:cs typeface="Arial" charset="0"/>
              </a:defRPr>
            </a:lvl3pPr>
            <a:lvl4pPr marL="2131626" indent="-304518" algn="l" defTabSz="1218072" rtl="0" eaLnBrk="1" latinLnBrk="0" hangingPunct="1">
              <a:spcBef>
                <a:spcPct val="20000"/>
              </a:spcBef>
              <a:buFont typeface="AppleSymbols" charset="0"/>
              <a:buChar char="⎼"/>
              <a:defRPr sz="2664" kern="1200">
                <a:solidFill>
                  <a:schemeClr val="tx1">
                    <a:lumMod val="75000"/>
                  </a:schemeClr>
                </a:solidFill>
                <a:latin typeface="Arial" charset="0"/>
                <a:ea typeface="Arial" charset="0"/>
                <a:cs typeface="Arial" charset="0"/>
              </a:defRPr>
            </a:lvl4pPr>
            <a:lvl5pPr marL="2740663" indent="-304518" algn="l" defTabSz="1218072" rtl="0" eaLnBrk="1" latinLnBrk="0" hangingPunct="1">
              <a:spcBef>
                <a:spcPct val="20000"/>
              </a:spcBef>
              <a:buFont typeface="HiraMinProN-W3" charset="-128"/>
              <a:buChar char="・"/>
              <a:defRPr sz="2664" kern="1200">
                <a:solidFill>
                  <a:schemeClr val="tx1">
                    <a:lumMod val="75000"/>
                  </a:schemeClr>
                </a:solidFill>
                <a:latin typeface="Arial" charset="0"/>
                <a:ea typeface="Arial" charset="0"/>
                <a:cs typeface="Arial" charset="0"/>
              </a:defRPr>
            </a:lvl5pPr>
            <a:lvl6pPr marL="3349699" indent="-304518" algn="l" defTabSz="1218072" rtl="0" eaLnBrk="1" latinLnBrk="0" hangingPunct="1">
              <a:spcBef>
                <a:spcPct val="20000"/>
              </a:spcBef>
              <a:buFont typeface="Arial" pitchFamily="34" charset="0"/>
              <a:buChar char="•"/>
              <a:defRPr sz="2664" kern="1200">
                <a:solidFill>
                  <a:schemeClr val="tx1"/>
                </a:solidFill>
                <a:latin typeface="+mn-lt"/>
                <a:ea typeface="+mn-ea"/>
                <a:cs typeface="+mn-cs"/>
              </a:defRPr>
            </a:lvl6pPr>
            <a:lvl7pPr marL="3958735" indent="-304518" algn="l" defTabSz="1218072" rtl="0" eaLnBrk="1" latinLnBrk="0" hangingPunct="1">
              <a:spcBef>
                <a:spcPct val="20000"/>
              </a:spcBef>
              <a:buFont typeface="Arial" pitchFamily="34" charset="0"/>
              <a:buChar char="•"/>
              <a:defRPr sz="2664" kern="1200">
                <a:solidFill>
                  <a:schemeClr val="tx1"/>
                </a:solidFill>
                <a:latin typeface="+mn-lt"/>
                <a:ea typeface="+mn-ea"/>
                <a:cs typeface="+mn-cs"/>
              </a:defRPr>
            </a:lvl7pPr>
            <a:lvl8pPr marL="4567771" indent="-304518" algn="l" defTabSz="1218072" rtl="0" eaLnBrk="1" latinLnBrk="0" hangingPunct="1">
              <a:spcBef>
                <a:spcPct val="20000"/>
              </a:spcBef>
              <a:buFont typeface="Arial" pitchFamily="34" charset="0"/>
              <a:buChar char="•"/>
              <a:defRPr sz="2664" kern="1200">
                <a:solidFill>
                  <a:schemeClr val="tx1"/>
                </a:solidFill>
                <a:latin typeface="+mn-lt"/>
                <a:ea typeface="+mn-ea"/>
                <a:cs typeface="+mn-cs"/>
              </a:defRPr>
            </a:lvl8pPr>
            <a:lvl9pPr marL="5176807" indent="-304518" algn="l" defTabSz="1218072" rtl="0" eaLnBrk="1" latinLnBrk="0" hangingPunct="1">
              <a:spcBef>
                <a:spcPct val="20000"/>
              </a:spcBef>
              <a:buFont typeface="Arial" pitchFamily="34" charset="0"/>
              <a:buChar char="•"/>
              <a:defRPr sz="2664" kern="1200">
                <a:solidFill>
                  <a:schemeClr val="tx1"/>
                </a:solidFill>
                <a:latin typeface="+mn-lt"/>
                <a:ea typeface="+mn-ea"/>
                <a:cs typeface="+mn-cs"/>
              </a:defRPr>
            </a:lvl9pPr>
          </a:lstStyle>
          <a:p>
            <a:pPr>
              <a:buFont typeface="Arial" panose="020B0604020202020204" pitchFamily="34" charset="0"/>
              <a:buChar char="•"/>
            </a:pPr>
            <a:r>
              <a:rPr lang="en-US" sz="2400" b="1" dirty="0"/>
              <a:t>Create Deployment Stacks</a:t>
            </a:r>
          </a:p>
          <a:p>
            <a:pPr>
              <a:buFont typeface="Arial" panose="020B0604020202020204" pitchFamily="34" charset="0"/>
              <a:buChar char="•"/>
            </a:pPr>
            <a:r>
              <a:rPr lang="en-US" sz="2400" b="1" dirty="0"/>
              <a:t>Create Change Sets</a:t>
            </a:r>
          </a:p>
          <a:p>
            <a:pPr>
              <a:buFont typeface="Arial" panose="020B0604020202020204" pitchFamily="34" charset="0"/>
              <a:buChar char="•"/>
            </a:pPr>
            <a:r>
              <a:rPr lang="en-US" sz="2400" b="1" dirty="0"/>
              <a:t>Detect Changes</a:t>
            </a:r>
          </a:p>
          <a:p>
            <a:pPr>
              <a:buFont typeface="Arial" panose="020B0604020202020204" pitchFamily="34" charset="0"/>
              <a:buChar char="•"/>
            </a:pPr>
            <a:r>
              <a:rPr lang="en-US" sz="2400" b="1" dirty="0"/>
              <a:t>Nested Stacks</a:t>
            </a:r>
          </a:p>
          <a:p>
            <a:pPr>
              <a:buFont typeface="Arial" panose="020B0604020202020204" pitchFamily="34" charset="0"/>
              <a:buChar char="•"/>
            </a:pPr>
            <a:r>
              <a:rPr lang="en-US" sz="2400" b="1" dirty="0"/>
              <a:t>Stack Sets</a:t>
            </a:r>
          </a:p>
          <a:p>
            <a:pPr>
              <a:buFont typeface="Arial" panose="020B0604020202020204" pitchFamily="34" charset="0"/>
              <a:buChar char="•"/>
            </a:pPr>
            <a:r>
              <a:rPr lang="en-US" sz="2400" b="1" dirty="0"/>
              <a:t>CF CLI</a:t>
            </a:r>
          </a:p>
          <a:p>
            <a:pPr>
              <a:buFont typeface="Arial" panose="020B0604020202020204" pitchFamily="34" charset="0"/>
              <a:buChar char="•"/>
            </a:pPr>
            <a:endParaRPr lang="en-US" sz="2400" b="1" dirty="0"/>
          </a:p>
          <a:p>
            <a:pPr>
              <a:buFont typeface="Arial" panose="020B0604020202020204" pitchFamily="34" charset="0"/>
              <a:buChar char="•"/>
            </a:pPr>
            <a:endParaRPr lang="en-US" sz="2400" b="1" dirty="0"/>
          </a:p>
          <a:p>
            <a:pPr>
              <a:buFont typeface="Arial" panose="020B0604020202020204" pitchFamily="34" charset="0"/>
              <a:buChar char="•"/>
            </a:pPr>
            <a:endParaRPr lang="en-US" sz="2400" dirty="0"/>
          </a:p>
        </p:txBody>
      </p:sp>
      <p:pic>
        <p:nvPicPr>
          <p:cNvPr id="6" name="Picture 5">
            <a:extLst>
              <a:ext uri="{FF2B5EF4-FFF2-40B4-BE49-F238E27FC236}">
                <a16:creationId xmlns:a16="http://schemas.microsoft.com/office/drawing/2014/main" id="{DA165E58-1A86-4295-A732-CB9A68B122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96690" y="1519397"/>
            <a:ext cx="2552764" cy="4321608"/>
          </a:xfrm>
          <a:prstGeom prst="rect">
            <a:avLst/>
          </a:prstGeom>
        </p:spPr>
      </p:pic>
    </p:spTree>
    <p:extLst>
      <p:ext uri="{BB962C8B-B14F-4D97-AF65-F5344CB8AC3E}">
        <p14:creationId xmlns:p14="http://schemas.microsoft.com/office/powerpoint/2010/main" val="2043200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398464" y="728663"/>
            <a:ext cx="10080626" cy="1169551"/>
          </a:xfrm>
        </p:spPr>
        <p:txBody>
          <a:bodyPr/>
          <a:lstStyle/>
          <a:p>
            <a:r>
              <a:rPr lang="en-US" dirty="0"/>
              <a:t>AWS CloudFormation</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43</a:t>
            </a:fld>
            <a:endParaRPr lang="ru-RU"/>
          </a:p>
        </p:txBody>
      </p:sp>
      <p:sp>
        <p:nvSpPr>
          <p:cNvPr id="5" name="Content Placeholder 2">
            <a:extLst>
              <a:ext uri="{FF2B5EF4-FFF2-40B4-BE49-F238E27FC236}">
                <a16:creationId xmlns:a16="http://schemas.microsoft.com/office/drawing/2014/main" id="{6401EFE3-962E-4E1B-BEB8-10C6016C2C7B}"/>
              </a:ext>
            </a:extLst>
          </p:cNvPr>
          <p:cNvSpPr txBox="1">
            <a:spLocks/>
          </p:cNvSpPr>
          <p:nvPr/>
        </p:nvSpPr>
        <p:spPr>
          <a:xfrm>
            <a:off x="1416049" y="1916221"/>
            <a:ext cx="10696662" cy="4798233"/>
          </a:xfrm>
          <a:prstGeom prst="rect">
            <a:avLst/>
          </a:prstGeom>
        </p:spPr>
        <p:txBody>
          <a:bodyPr>
            <a:normAutofit/>
          </a:bodyPr>
          <a:lstStyle>
            <a:lvl1pPr marL="456777" indent="-456777" algn="l" defTabSz="1218072" rtl="0" eaLnBrk="1" latinLnBrk="0" hangingPunct="1">
              <a:spcBef>
                <a:spcPct val="20000"/>
              </a:spcBef>
              <a:buSzPct val="100000"/>
              <a:buFontTx/>
              <a:buBlip>
                <a:blip r:embed="rId2"/>
              </a:buBlip>
              <a:defRPr sz="3996" kern="1200">
                <a:solidFill>
                  <a:schemeClr val="tx1">
                    <a:lumMod val="75000"/>
                  </a:schemeClr>
                </a:solidFill>
                <a:latin typeface="Arial" charset="0"/>
                <a:ea typeface="Arial" charset="0"/>
                <a:cs typeface="Arial" charset="0"/>
              </a:defRPr>
            </a:lvl1pPr>
            <a:lvl2pPr marL="989684" indent="-380648" algn="l" defTabSz="1218072" rtl="0" eaLnBrk="1" latinLnBrk="0" hangingPunct="1">
              <a:spcBef>
                <a:spcPct val="20000"/>
              </a:spcBef>
              <a:buFont typeface="Arial" pitchFamily="34" charset="0"/>
              <a:buChar char="–"/>
              <a:defRPr sz="3463" kern="1200">
                <a:solidFill>
                  <a:schemeClr val="tx1">
                    <a:lumMod val="75000"/>
                  </a:schemeClr>
                </a:solidFill>
                <a:latin typeface="Arial" charset="0"/>
                <a:ea typeface="Arial" charset="0"/>
                <a:cs typeface="Arial" charset="0"/>
              </a:defRPr>
            </a:lvl2pPr>
            <a:lvl3pPr marL="1522590" indent="-304518" algn="l" defTabSz="1218072" rtl="0" eaLnBrk="1" latinLnBrk="0" hangingPunct="1">
              <a:spcBef>
                <a:spcPct val="20000"/>
              </a:spcBef>
              <a:buFont typeface="Arial" pitchFamily="34" charset="0"/>
              <a:buChar char="•"/>
              <a:defRPr sz="2664" kern="1200">
                <a:solidFill>
                  <a:schemeClr val="tx1">
                    <a:lumMod val="75000"/>
                  </a:schemeClr>
                </a:solidFill>
                <a:latin typeface="Arial" charset="0"/>
                <a:ea typeface="Arial" charset="0"/>
                <a:cs typeface="Arial" charset="0"/>
              </a:defRPr>
            </a:lvl3pPr>
            <a:lvl4pPr marL="2131626" indent="-304518" algn="l" defTabSz="1218072" rtl="0" eaLnBrk="1" latinLnBrk="0" hangingPunct="1">
              <a:spcBef>
                <a:spcPct val="20000"/>
              </a:spcBef>
              <a:buFont typeface="AppleSymbols" charset="0"/>
              <a:buChar char="⎼"/>
              <a:defRPr sz="2664" kern="1200">
                <a:solidFill>
                  <a:schemeClr val="tx1">
                    <a:lumMod val="75000"/>
                  </a:schemeClr>
                </a:solidFill>
                <a:latin typeface="Arial" charset="0"/>
                <a:ea typeface="Arial" charset="0"/>
                <a:cs typeface="Arial" charset="0"/>
              </a:defRPr>
            </a:lvl4pPr>
            <a:lvl5pPr marL="2740663" indent="-304518" algn="l" defTabSz="1218072" rtl="0" eaLnBrk="1" latinLnBrk="0" hangingPunct="1">
              <a:spcBef>
                <a:spcPct val="20000"/>
              </a:spcBef>
              <a:buFont typeface="HiraMinProN-W3" charset="-128"/>
              <a:buChar char="・"/>
              <a:defRPr sz="2664" kern="1200">
                <a:solidFill>
                  <a:schemeClr val="tx1">
                    <a:lumMod val="75000"/>
                  </a:schemeClr>
                </a:solidFill>
                <a:latin typeface="Arial" charset="0"/>
                <a:ea typeface="Arial" charset="0"/>
                <a:cs typeface="Arial" charset="0"/>
              </a:defRPr>
            </a:lvl5pPr>
            <a:lvl6pPr marL="3349699" indent="-304518" algn="l" defTabSz="1218072" rtl="0" eaLnBrk="1" latinLnBrk="0" hangingPunct="1">
              <a:spcBef>
                <a:spcPct val="20000"/>
              </a:spcBef>
              <a:buFont typeface="Arial" pitchFamily="34" charset="0"/>
              <a:buChar char="•"/>
              <a:defRPr sz="2664" kern="1200">
                <a:solidFill>
                  <a:schemeClr val="tx1"/>
                </a:solidFill>
                <a:latin typeface="+mn-lt"/>
                <a:ea typeface="+mn-ea"/>
                <a:cs typeface="+mn-cs"/>
              </a:defRPr>
            </a:lvl6pPr>
            <a:lvl7pPr marL="3958735" indent="-304518" algn="l" defTabSz="1218072" rtl="0" eaLnBrk="1" latinLnBrk="0" hangingPunct="1">
              <a:spcBef>
                <a:spcPct val="20000"/>
              </a:spcBef>
              <a:buFont typeface="Arial" pitchFamily="34" charset="0"/>
              <a:buChar char="•"/>
              <a:defRPr sz="2664" kern="1200">
                <a:solidFill>
                  <a:schemeClr val="tx1"/>
                </a:solidFill>
                <a:latin typeface="+mn-lt"/>
                <a:ea typeface="+mn-ea"/>
                <a:cs typeface="+mn-cs"/>
              </a:defRPr>
            </a:lvl7pPr>
            <a:lvl8pPr marL="4567771" indent="-304518" algn="l" defTabSz="1218072" rtl="0" eaLnBrk="1" latinLnBrk="0" hangingPunct="1">
              <a:spcBef>
                <a:spcPct val="20000"/>
              </a:spcBef>
              <a:buFont typeface="Arial" pitchFamily="34" charset="0"/>
              <a:buChar char="•"/>
              <a:defRPr sz="2664" kern="1200">
                <a:solidFill>
                  <a:schemeClr val="tx1"/>
                </a:solidFill>
                <a:latin typeface="+mn-lt"/>
                <a:ea typeface="+mn-ea"/>
                <a:cs typeface="+mn-cs"/>
              </a:defRPr>
            </a:lvl8pPr>
            <a:lvl9pPr marL="5176807" indent="-304518" algn="l" defTabSz="1218072" rtl="0" eaLnBrk="1" latinLnBrk="0" hangingPunct="1">
              <a:spcBef>
                <a:spcPct val="20000"/>
              </a:spcBef>
              <a:buFont typeface="Arial" pitchFamily="34" charset="0"/>
              <a:buChar char="•"/>
              <a:defRPr sz="2664" kern="1200">
                <a:solidFill>
                  <a:schemeClr val="tx1"/>
                </a:solidFill>
                <a:latin typeface="+mn-lt"/>
                <a:ea typeface="+mn-ea"/>
                <a:cs typeface="+mn-cs"/>
              </a:defRPr>
            </a:lvl9pPr>
          </a:lstStyle>
          <a:p>
            <a:pPr>
              <a:buFont typeface="Arial" panose="020B0604020202020204" pitchFamily="34" charset="0"/>
              <a:buChar char="•"/>
            </a:pPr>
            <a:r>
              <a:rPr lang="en-US" sz="2400" b="1" dirty="0"/>
              <a:t>Unify Deployment</a:t>
            </a:r>
          </a:p>
          <a:p>
            <a:pPr>
              <a:buFont typeface="Arial" panose="020B0604020202020204" pitchFamily="34" charset="0"/>
              <a:buChar char="•"/>
            </a:pPr>
            <a:r>
              <a:rPr lang="en-US" sz="2400" b="1" dirty="0"/>
              <a:t>Detect Changes</a:t>
            </a:r>
          </a:p>
          <a:p>
            <a:pPr>
              <a:buFont typeface="Arial" panose="020B0604020202020204" pitchFamily="34" charset="0"/>
              <a:buChar char="•"/>
            </a:pPr>
            <a:r>
              <a:rPr lang="en-US" sz="2400" b="1" dirty="0"/>
              <a:t>CDK - </a:t>
            </a:r>
            <a:r>
              <a:rPr lang="en-US" sz="1600" b="1" dirty="0">
                <a:hlinkClick r:id="rId3"/>
              </a:rPr>
              <a:t>https://github.com/awslabs/aws-cdk</a:t>
            </a:r>
            <a:endParaRPr lang="en-US" sz="1600" b="1" dirty="0"/>
          </a:p>
          <a:p>
            <a:pPr>
              <a:buFont typeface="Arial" panose="020B0604020202020204" pitchFamily="34" charset="0"/>
              <a:buChar char="•"/>
            </a:pPr>
            <a:r>
              <a:rPr lang="en-US" sz="2400" b="1" dirty="0"/>
              <a:t>CF </a:t>
            </a:r>
            <a:r>
              <a:rPr lang="en-US" sz="2400" b="1" dirty="0" err="1"/>
              <a:t>Macroces</a:t>
            </a:r>
            <a:r>
              <a:rPr lang="en-US" sz="2400" b="1" dirty="0"/>
              <a:t> - </a:t>
            </a:r>
            <a:r>
              <a:rPr lang="en-US" sz="1400" b="1" dirty="0">
                <a:hlinkClick r:id="rId4"/>
              </a:rPr>
              <a:t>https://docs.aws.amazon.com/AWSCloudFormation/latest/UserGuide/template-macros.html</a:t>
            </a:r>
            <a:endParaRPr lang="en-US" sz="1400" b="1" dirty="0"/>
          </a:p>
          <a:p>
            <a:pPr>
              <a:buFont typeface="Arial" panose="020B0604020202020204" pitchFamily="34" charset="0"/>
              <a:buChar char="•"/>
            </a:pPr>
            <a:r>
              <a:rPr lang="en-US" sz="2400" b="1" dirty="0"/>
              <a:t>Infrastructure Tests \ Validation Pipeline - </a:t>
            </a:r>
            <a:r>
              <a:rPr lang="en-US" sz="1600" b="1" dirty="0">
                <a:hlinkClick r:id="rId5"/>
              </a:rPr>
              <a:t>https://aws.amazon.com/solutions/aws-cloudformation-validation-pipeline/</a:t>
            </a:r>
            <a:endParaRPr lang="en-US" sz="1600" b="1" dirty="0"/>
          </a:p>
          <a:p>
            <a:pPr>
              <a:buFont typeface="Arial" panose="020B0604020202020204" pitchFamily="34" charset="0"/>
              <a:buChar char="•"/>
            </a:pPr>
            <a:r>
              <a:rPr lang="en-US" sz="2400" b="1" dirty="0"/>
              <a:t>AWS Serverless Application Repository - </a:t>
            </a:r>
            <a:r>
              <a:rPr lang="en-US" sz="1600" b="1" dirty="0">
                <a:hlinkClick r:id="rId6"/>
              </a:rPr>
              <a:t>https://aws.amazon.com/serverless/serverlessrepo/</a:t>
            </a:r>
            <a:endParaRPr lang="en-US" sz="1600" b="1" dirty="0"/>
          </a:p>
          <a:p>
            <a:pPr>
              <a:buFont typeface="Arial" panose="020B0604020202020204" pitchFamily="34" charset="0"/>
              <a:buChar char="•"/>
            </a:pPr>
            <a:r>
              <a:rPr lang="en-US" sz="2400" b="1" dirty="0"/>
              <a:t>Different Deployment Types - Green/Blue, Canary, A/B Testing</a:t>
            </a:r>
          </a:p>
          <a:p>
            <a:pPr>
              <a:buFont typeface="Arial" panose="020B0604020202020204" pitchFamily="34" charset="0"/>
              <a:buChar char="•"/>
            </a:pPr>
            <a:r>
              <a:rPr lang="en-US" sz="2400" b="1" dirty="0"/>
              <a:t>AWS Service Catalog</a:t>
            </a:r>
          </a:p>
        </p:txBody>
      </p:sp>
    </p:spTree>
    <p:extLst>
      <p:ext uri="{BB962C8B-B14F-4D97-AF65-F5344CB8AC3E}">
        <p14:creationId xmlns:p14="http://schemas.microsoft.com/office/powerpoint/2010/main" val="1073842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AWS CloudFormation. SAM</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44</a:t>
            </a:fld>
            <a:endParaRPr lang="ru-RU"/>
          </a:p>
        </p:txBody>
      </p:sp>
      <p:pic>
        <p:nvPicPr>
          <p:cNvPr id="3" name="Picture 2">
            <a:extLst>
              <a:ext uri="{FF2B5EF4-FFF2-40B4-BE49-F238E27FC236}">
                <a16:creationId xmlns:a16="http://schemas.microsoft.com/office/drawing/2014/main" id="{3B130498-048F-4AC3-9DE1-15E8A7DCFD75}"/>
              </a:ext>
            </a:extLst>
          </p:cNvPr>
          <p:cNvPicPr>
            <a:picLocks noChangeAspect="1"/>
          </p:cNvPicPr>
          <p:nvPr/>
        </p:nvPicPr>
        <p:blipFill>
          <a:blip r:embed="rId2"/>
          <a:stretch>
            <a:fillRect/>
          </a:stretch>
        </p:blipFill>
        <p:spPr>
          <a:xfrm>
            <a:off x="1416049" y="1869036"/>
            <a:ext cx="10011793" cy="4445876"/>
          </a:xfrm>
          <a:prstGeom prst="rect">
            <a:avLst/>
          </a:prstGeom>
        </p:spPr>
      </p:pic>
    </p:spTree>
    <p:extLst>
      <p:ext uri="{BB962C8B-B14F-4D97-AF65-F5344CB8AC3E}">
        <p14:creationId xmlns:p14="http://schemas.microsoft.com/office/powerpoint/2010/main" val="15599024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AWS CloudFront</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45</a:t>
            </a:fld>
            <a:endParaRPr lang="ru-RU"/>
          </a:p>
        </p:txBody>
      </p:sp>
      <p:pic>
        <p:nvPicPr>
          <p:cNvPr id="1026" name="Picture 2">
            <a:extLst>
              <a:ext uri="{FF2B5EF4-FFF2-40B4-BE49-F238E27FC236}">
                <a16:creationId xmlns:a16="http://schemas.microsoft.com/office/drawing/2014/main" id="{0E4D8B35-7609-40A6-AA6A-16C7CEBA5C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7671" y="1665370"/>
            <a:ext cx="9167831" cy="50047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56304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AWS CloudFront. Features</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46</a:t>
            </a:fld>
            <a:endParaRPr lang="ru-RU"/>
          </a:p>
        </p:txBody>
      </p:sp>
      <p:sp>
        <p:nvSpPr>
          <p:cNvPr id="7" name="Content Placeholder 2">
            <a:extLst>
              <a:ext uri="{FF2B5EF4-FFF2-40B4-BE49-F238E27FC236}">
                <a16:creationId xmlns:a16="http://schemas.microsoft.com/office/drawing/2014/main" id="{F4C2F67B-8782-47DA-95BE-D18DE06E0F1E}"/>
              </a:ext>
            </a:extLst>
          </p:cNvPr>
          <p:cNvSpPr txBox="1">
            <a:spLocks/>
          </p:cNvSpPr>
          <p:nvPr/>
        </p:nvSpPr>
        <p:spPr>
          <a:xfrm>
            <a:off x="1321777" y="1898214"/>
            <a:ext cx="10696662" cy="4711607"/>
          </a:xfrm>
          <a:prstGeom prst="rect">
            <a:avLst/>
          </a:prstGeom>
        </p:spPr>
        <p:txBody>
          <a:bodyPr>
            <a:normAutofit/>
          </a:bodyPr>
          <a:lstStyle>
            <a:lvl1pPr marL="456777" indent="-456777" algn="l" defTabSz="1218072" rtl="0" eaLnBrk="1" latinLnBrk="0" hangingPunct="1">
              <a:spcBef>
                <a:spcPct val="20000"/>
              </a:spcBef>
              <a:buSzPct val="100000"/>
              <a:buFontTx/>
              <a:buBlip>
                <a:blip r:embed="rId2"/>
              </a:buBlip>
              <a:defRPr sz="3996" kern="1200">
                <a:solidFill>
                  <a:schemeClr val="tx1">
                    <a:lumMod val="75000"/>
                  </a:schemeClr>
                </a:solidFill>
                <a:latin typeface="Arial" charset="0"/>
                <a:ea typeface="Arial" charset="0"/>
                <a:cs typeface="Arial" charset="0"/>
              </a:defRPr>
            </a:lvl1pPr>
            <a:lvl2pPr marL="989684" indent="-380648" algn="l" defTabSz="1218072" rtl="0" eaLnBrk="1" latinLnBrk="0" hangingPunct="1">
              <a:spcBef>
                <a:spcPct val="20000"/>
              </a:spcBef>
              <a:buFont typeface="Arial" pitchFamily="34" charset="0"/>
              <a:buChar char="–"/>
              <a:defRPr sz="3463" kern="1200">
                <a:solidFill>
                  <a:schemeClr val="tx1">
                    <a:lumMod val="75000"/>
                  </a:schemeClr>
                </a:solidFill>
                <a:latin typeface="Arial" charset="0"/>
                <a:ea typeface="Arial" charset="0"/>
                <a:cs typeface="Arial" charset="0"/>
              </a:defRPr>
            </a:lvl2pPr>
            <a:lvl3pPr marL="1522590" indent="-304518" algn="l" defTabSz="1218072" rtl="0" eaLnBrk="1" latinLnBrk="0" hangingPunct="1">
              <a:spcBef>
                <a:spcPct val="20000"/>
              </a:spcBef>
              <a:buFont typeface="Arial" pitchFamily="34" charset="0"/>
              <a:buChar char="•"/>
              <a:defRPr sz="2664" kern="1200">
                <a:solidFill>
                  <a:schemeClr val="tx1">
                    <a:lumMod val="75000"/>
                  </a:schemeClr>
                </a:solidFill>
                <a:latin typeface="Arial" charset="0"/>
                <a:ea typeface="Arial" charset="0"/>
                <a:cs typeface="Arial" charset="0"/>
              </a:defRPr>
            </a:lvl3pPr>
            <a:lvl4pPr marL="2131626" indent="-304518" algn="l" defTabSz="1218072" rtl="0" eaLnBrk="1" latinLnBrk="0" hangingPunct="1">
              <a:spcBef>
                <a:spcPct val="20000"/>
              </a:spcBef>
              <a:buFont typeface="AppleSymbols" charset="0"/>
              <a:buChar char="⎼"/>
              <a:defRPr sz="2664" kern="1200">
                <a:solidFill>
                  <a:schemeClr val="tx1">
                    <a:lumMod val="75000"/>
                  </a:schemeClr>
                </a:solidFill>
                <a:latin typeface="Arial" charset="0"/>
                <a:ea typeface="Arial" charset="0"/>
                <a:cs typeface="Arial" charset="0"/>
              </a:defRPr>
            </a:lvl4pPr>
            <a:lvl5pPr marL="2740663" indent="-304518" algn="l" defTabSz="1218072" rtl="0" eaLnBrk="1" latinLnBrk="0" hangingPunct="1">
              <a:spcBef>
                <a:spcPct val="20000"/>
              </a:spcBef>
              <a:buFont typeface="HiraMinProN-W3" charset="-128"/>
              <a:buChar char="・"/>
              <a:defRPr sz="2664" kern="1200">
                <a:solidFill>
                  <a:schemeClr val="tx1">
                    <a:lumMod val="75000"/>
                  </a:schemeClr>
                </a:solidFill>
                <a:latin typeface="Arial" charset="0"/>
                <a:ea typeface="Arial" charset="0"/>
                <a:cs typeface="Arial" charset="0"/>
              </a:defRPr>
            </a:lvl5pPr>
            <a:lvl6pPr marL="3349699" indent="-304518" algn="l" defTabSz="1218072" rtl="0" eaLnBrk="1" latinLnBrk="0" hangingPunct="1">
              <a:spcBef>
                <a:spcPct val="20000"/>
              </a:spcBef>
              <a:buFont typeface="Arial" pitchFamily="34" charset="0"/>
              <a:buChar char="•"/>
              <a:defRPr sz="2664" kern="1200">
                <a:solidFill>
                  <a:schemeClr val="tx1"/>
                </a:solidFill>
                <a:latin typeface="+mn-lt"/>
                <a:ea typeface="+mn-ea"/>
                <a:cs typeface="+mn-cs"/>
              </a:defRPr>
            </a:lvl6pPr>
            <a:lvl7pPr marL="3958735" indent="-304518" algn="l" defTabSz="1218072" rtl="0" eaLnBrk="1" latinLnBrk="0" hangingPunct="1">
              <a:spcBef>
                <a:spcPct val="20000"/>
              </a:spcBef>
              <a:buFont typeface="Arial" pitchFamily="34" charset="0"/>
              <a:buChar char="•"/>
              <a:defRPr sz="2664" kern="1200">
                <a:solidFill>
                  <a:schemeClr val="tx1"/>
                </a:solidFill>
                <a:latin typeface="+mn-lt"/>
                <a:ea typeface="+mn-ea"/>
                <a:cs typeface="+mn-cs"/>
              </a:defRPr>
            </a:lvl7pPr>
            <a:lvl8pPr marL="4567771" indent="-304518" algn="l" defTabSz="1218072" rtl="0" eaLnBrk="1" latinLnBrk="0" hangingPunct="1">
              <a:spcBef>
                <a:spcPct val="20000"/>
              </a:spcBef>
              <a:buFont typeface="Arial" pitchFamily="34" charset="0"/>
              <a:buChar char="•"/>
              <a:defRPr sz="2664" kern="1200">
                <a:solidFill>
                  <a:schemeClr val="tx1"/>
                </a:solidFill>
                <a:latin typeface="+mn-lt"/>
                <a:ea typeface="+mn-ea"/>
                <a:cs typeface="+mn-cs"/>
              </a:defRPr>
            </a:lvl8pPr>
            <a:lvl9pPr marL="5176807" indent="-304518" algn="l" defTabSz="1218072" rtl="0" eaLnBrk="1" latinLnBrk="0" hangingPunct="1">
              <a:spcBef>
                <a:spcPct val="20000"/>
              </a:spcBef>
              <a:buFont typeface="Arial" pitchFamily="34" charset="0"/>
              <a:buChar char="•"/>
              <a:defRPr sz="2664" kern="1200">
                <a:solidFill>
                  <a:schemeClr val="tx1"/>
                </a:solidFill>
                <a:latin typeface="+mn-lt"/>
                <a:ea typeface="+mn-ea"/>
                <a:cs typeface="+mn-cs"/>
              </a:defRPr>
            </a:lvl9pPr>
          </a:lstStyle>
          <a:p>
            <a:pPr>
              <a:buFont typeface="Arial" panose="020B0604020202020204" pitchFamily="34" charset="0"/>
              <a:buChar char="•"/>
            </a:pPr>
            <a:r>
              <a:rPr lang="en-US" sz="2400" b="1" dirty="0"/>
              <a:t>Global Amazon Infrastructure</a:t>
            </a:r>
          </a:p>
          <a:p>
            <a:pPr>
              <a:buFont typeface="Arial" panose="020B0604020202020204" pitchFamily="34" charset="0"/>
              <a:buChar char="•"/>
            </a:pPr>
            <a:r>
              <a:rPr lang="en-US" sz="2400" b="1" dirty="0"/>
              <a:t>Security</a:t>
            </a:r>
          </a:p>
          <a:p>
            <a:pPr>
              <a:buFont typeface="Arial" panose="020B0604020202020204" pitchFamily="34" charset="0"/>
              <a:buChar char="•"/>
            </a:pPr>
            <a:r>
              <a:rPr lang="en-US" sz="2400" b="1" dirty="0"/>
              <a:t>Availability</a:t>
            </a:r>
          </a:p>
          <a:p>
            <a:pPr>
              <a:buFont typeface="Arial" panose="020B0604020202020204" pitchFamily="34" charset="0"/>
              <a:buChar char="•"/>
            </a:pPr>
            <a:r>
              <a:rPr lang="en-US" sz="2400" b="1" dirty="0"/>
              <a:t>Performance</a:t>
            </a:r>
          </a:p>
          <a:p>
            <a:pPr>
              <a:buFont typeface="Arial" panose="020B0604020202020204" pitchFamily="34" charset="0"/>
              <a:buChar char="•"/>
            </a:pPr>
            <a:r>
              <a:rPr lang="en-US" sz="2400" b="1" dirty="0"/>
              <a:t>Programmable and DevOps Friendly</a:t>
            </a:r>
          </a:p>
          <a:p>
            <a:pPr>
              <a:buFont typeface="Arial" panose="020B0604020202020204" pitchFamily="34" charset="0"/>
              <a:buChar char="•"/>
            </a:pPr>
            <a:r>
              <a:rPr lang="en-US" sz="2400" b="1" dirty="0" err="1"/>
              <a:t>Lambda@Edge</a:t>
            </a:r>
            <a:endParaRPr lang="en-US" sz="2400" b="1" dirty="0"/>
          </a:p>
          <a:p>
            <a:pPr>
              <a:buFont typeface="Arial" panose="020B0604020202020204" pitchFamily="34" charset="0"/>
              <a:buChar char="•"/>
            </a:pPr>
            <a:r>
              <a:rPr lang="en-US" sz="2400" b="1" dirty="0"/>
              <a:t>Cost Effective</a:t>
            </a:r>
            <a:endParaRPr lang="en-US" sz="2400" dirty="0"/>
          </a:p>
        </p:txBody>
      </p:sp>
    </p:spTree>
    <p:extLst>
      <p:ext uri="{BB962C8B-B14F-4D97-AF65-F5344CB8AC3E}">
        <p14:creationId xmlns:p14="http://schemas.microsoft.com/office/powerpoint/2010/main" val="3187360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AWS CloudWatch</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47</a:t>
            </a:fld>
            <a:endParaRPr lang="ru-RU"/>
          </a:p>
        </p:txBody>
      </p:sp>
      <p:pic>
        <p:nvPicPr>
          <p:cNvPr id="2050" name="Picture 2" descr="How Amazon CloudWatch works">
            <a:extLst>
              <a:ext uri="{FF2B5EF4-FFF2-40B4-BE49-F238E27FC236}">
                <a16:creationId xmlns:a16="http://schemas.microsoft.com/office/drawing/2014/main" id="{39A87496-45D3-4CA8-AB8F-1921FB99178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6545" y="2461119"/>
            <a:ext cx="10912186" cy="33773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31227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AWS CloudWatch. Features</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48</a:t>
            </a:fld>
            <a:endParaRPr lang="ru-RU"/>
          </a:p>
        </p:txBody>
      </p:sp>
      <p:sp>
        <p:nvSpPr>
          <p:cNvPr id="5" name="Content Placeholder 4">
            <a:extLst>
              <a:ext uri="{FF2B5EF4-FFF2-40B4-BE49-F238E27FC236}">
                <a16:creationId xmlns:a16="http://schemas.microsoft.com/office/drawing/2014/main" id="{53838C3D-5F32-43CF-8797-CB7F98B8DE93}"/>
              </a:ext>
            </a:extLst>
          </p:cNvPr>
          <p:cNvSpPr txBox="1">
            <a:spLocks/>
          </p:cNvSpPr>
          <p:nvPr/>
        </p:nvSpPr>
        <p:spPr>
          <a:xfrm>
            <a:off x="1416049" y="1697420"/>
            <a:ext cx="9359902" cy="5097517"/>
          </a:xfrm>
          <a:prstGeom prst="rect">
            <a:avLst/>
          </a:prstGeom>
        </p:spPr>
        <p:txBody>
          <a:bodyPr>
            <a:noAutofit/>
          </a:bodyPr>
          <a:lstStyle>
            <a:lvl1pPr marL="2286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1pPr>
            <a:lvl2pPr marL="468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2pPr>
            <a:lvl3pPr marL="684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3pPr>
            <a:lvl4pPr marL="900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4pPr>
            <a:lvl5pPr marL="1116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latin typeface="+mn-lt"/>
              </a:rPr>
              <a:t>Collect</a:t>
            </a:r>
          </a:p>
          <a:p>
            <a:pPr lvl="1"/>
            <a:r>
              <a:rPr lang="en-US" sz="1800" dirty="0">
                <a:latin typeface="+mn-lt"/>
              </a:rPr>
              <a:t>Store logs and Build-in or custom metrics</a:t>
            </a:r>
          </a:p>
          <a:p>
            <a:r>
              <a:rPr lang="en-US" sz="1800" dirty="0">
                <a:latin typeface="+mn-lt"/>
              </a:rPr>
              <a:t>Monitor</a:t>
            </a:r>
          </a:p>
          <a:p>
            <a:pPr lvl="1"/>
            <a:r>
              <a:rPr lang="en-US" sz="1800" dirty="0">
                <a:latin typeface="+mn-lt"/>
              </a:rPr>
              <a:t>Operational dashboards</a:t>
            </a:r>
          </a:p>
          <a:p>
            <a:pPr lvl="1"/>
            <a:r>
              <a:rPr lang="en-US" sz="1800" dirty="0">
                <a:latin typeface="+mn-lt"/>
              </a:rPr>
              <a:t>High resolution alarms, a</a:t>
            </a:r>
            <a:r>
              <a:rPr lang="en-US" sz="1800" dirty="0"/>
              <a:t>nomaly detection</a:t>
            </a:r>
            <a:endParaRPr lang="en-US" sz="1800" dirty="0">
              <a:latin typeface="+mn-lt"/>
            </a:endParaRPr>
          </a:p>
          <a:p>
            <a:pPr lvl="1"/>
            <a:r>
              <a:rPr lang="en-US" sz="1800" dirty="0">
                <a:latin typeface="+mn-lt"/>
              </a:rPr>
              <a:t>Application Insights for .NET and SQL Servers apps</a:t>
            </a:r>
          </a:p>
          <a:p>
            <a:r>
              <a:rPr lang="en-US" sz="1800" dirty="0">
                <a:latin typeface="+mn-lt"/>
              </a:rPr>
              <a:t>Act</a:t>
            </a:r>
          </a:p>
          <a:p>
            <a:pPr lvl="1"/>
            <a:r>
              <a:rPr lang="en-US" sz="1800" dirty="0">
                <a:latin typeface="+mn-lt"/>
              </a:rPr>
              <a:t>Auto Scaling and CloudWatch Events</a:t>
            </a:r>
          </a:p>
          <a:p>
            <a:r>
              <a:rPr lang="en-US" sz="1800" dirty="0">
                <a:latin typeface="+mn-lt"/>
              </a:rPr>
              <a:t>Analyze</a:t>
            </a:r>
          </a:p>
          <a:p>
            <a:r>
              <a:rPr lang="en-US" sz="1800" dirty="0">
                <a:latin typeface="+mn-lt"/>
              </a:rPr>
              <a:t>Compliance and Security</a:t>
            </a:r>
          </a:p>
        </p:txBody>
      </p:sp>
      <p:pic>
        <p:nvPicPr>
          <p:cNvPr id="1028" name="Picture 4" descr="Картинки по запросу &quot;cloudfront images&quot;">
            <a:extLst>
              <a:ext uri="{FF2B5EF4-FFF2-40B4-BE49-F238E27FC236}">
                <a16:creationId xmlns:a16="http://schemas.microsoft.com/office/drawing/2014/main" id="{1F3F5052-1BC5-4D08-89B0-49624F31C8D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15352" y="728663"/>
            <a:ext cx="4876800" cy="4876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6659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APPLICATION OVERVIEW</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49</a:t>
            </a:fld>
            <a:endParaRPr lang="ru-RU"/>
          </a:p>
        </p:txBody>
      </p:sp>
      <p:sp>
        <p:nvSpPr>
          <p:cNvPr id="7" name="TextBox 6">
            <a:extLst>
              <a:ext uri="{FF2B5EF4-FFF2-40B4-BE49-F238E27FC236}">
                <a16:creationId xmlns:a16="http://schemas.microsoft.com/office/drawing/2014/main" id="{F727EEE4-239B-4438-BAE2-F952077B0266}"/>
              </a:ext>
            </a:extLst>
          </p:cNvPr>
          <p:cNvSpPr txBox="1"/>
          <p:nvPr/>
        </p:nvSpPr>
        <p:spPr>
          <a:xfrm>
            <a:off x="5285126" y="2875002"/>
            <a:ext cx="2258147" cy="1107996"/>
          </a:xfrm>
          <a:prstGeom prst="rect">
            <a:avLst/>
          </a:prstGeom>
          <a:noFill/>
        </p:spPr>
        <p:txBody>
          <a:bodyPr wrap="square" lIns="0" tIns="0" rIns="0" bIns="0" rtlCol="0">
            <a:spAutoFit/>
          </a:bodyPr>
          <a:lstStyle/>
          <a:p>
            <a:pPr algn="l">
              <a:lnSpc>
                <a:spcPct val="150000"/>
              </a:lnSpc>
              <a:spcAft>
                <a:spcPts val="800"/>
              </a:spcAft>
            </a:pPr>
            <a:r>
              <a:rPr lang="en-US" sz="5400" dirty="0">
                <a:solidFill>
                  <a:srgbClr val="3D4649"/>
                </a:solidFill>
                <a:latin typeface="Roboto Condensed" panose="02000000000000000000" pitchFamily="2" charset="0"/>
                <a:ea typeface="Roboto Condensed" panose="02000000000000000000" pitchFamily="2" charset="0"/>
              </a:rPr>
              <a:t>DEMO</a:t>
            </a:r>
          </a:p>
        </p:txBody>
      </p:sp>
    </p:spTree>
    <p:extLst>
      <p:ext uri="{BB962C8B-B14F-4D97-AF65-F5344CB8AC3E}">
        <p14:creationId xmlns:p14="http://schemas.microsoft.com/office/powerpoint/2010/main" val="3637092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C691210-028F-8547-A1AF-7EE2CC833D73}"/>
              </a:ext>
            </a:extLst>
          </p:cNvPr>
          <p:cNvSpPr>
            <a:spLocks noGrp="1"/>
          </p:cNvSpPr>
          <p:nvPr>
            <p:ph type="body" sz="quarter" idx="11"/>
          </p:nvPr>
        </p:nvSpPr>
        <p:spPr/>
        <p:txBody>
          <a:bodyPr/>
          <a:lstStyle/>
          <a:p>
            <a:r>
              <a:rPr lang="en-US" dirty="0"/>
              <a:t>SERVERLESS PROS</a:t>
            </a:r>
            <a:endParaRPr lang="ru-RU" dirty="0"/>
          </a:p>
        </p:txBody>
      </p:sp>
      <p:sp>
        <p:nvSpPr>
          <p:cNvPr id="3" name="Text Placeholder 2">
            <a:extLst>
              <a:ext uri="{FF2B5EF4-FFF2-40B4-BE49-F238E27FC236}">
                <a16:creationId xmlns:a16="http://schemas.microsoft.com/office/drawing/2014/main" id="{5008AEE0-5755-B84B-B9EA-111C4DA682CA}"/>
              </a:ext>
            </a:extLst>
          </p:cNvPr>
          <p:cNvSpPr>
            <a:spLocks noGrp="1"/>
          </p:cNvSpPr>
          <p:nvPr>
            <p:ph type="body" sz="quarter" idx="15"/>
          </p:nvPr>
        </p:nvSpPr>
        <p:spPr/>
        <p:txBody>
          <a:bodyPr/>
          <a:lstStyle/>
          <a:p>
            <a:r>
              <a:rPr lang="en-US" dirty="0"/>
              <a:t>SERVERLESS CONS</a:t>
            </a:r>
          </a:p>
        </p:txBody>
      </p:sp>
      <p:sp>
        <p:nvSpPr>
          <p:cNvPr id="4" name="Content Placeholder 3">
            <a:extLst>
              <a:ext uri="{FF2B5EF4-FFF2-40B4-BE49-F238E27FC236}">
                <a16:creationId xmlns:a16="http://schemas.microsoft.com/office/drawing/2014/main" id="{D696667F-F131-0643-8EC1-212B008B5C53}"/>
              </a:ext>
            </a:extLst>
          </p:cNvPr>
          <p:cNvSpPr>
            <a:spLocks noGrp="1"/>
          </p:cNvSpPr>
          <p:nvPr>
            <p:ph sz="quarter" idx="16"/>
          </p:nvPr>
        </p:nvSpPr>
        <p:spPr/>
        <p:txBody>
          <a:bodyPr/>
          <a:lstStyle/>
          <a:p>
            <a:r>
              <a:rPr lang="en-US" dirty="0"/>
              <a:t>No server management</a:t>
            </a:r>
          </a:p>
          <a:p>
            <a:r>
              <a:rPr lang="en-US" dirty="0"/>
              <a:t>Flexible Scaling</a:t>
            </a:r>
          </a:p>
          <a:p>
            <a:r>
              <a:rPr lang="en-US" dirty="0"/>
              <a:t>Pay for value</a:t>
            </a:r>
          </a:p>
          <a:p>
            <a:r>
              <a:rPr lang="en-US" dirty="0"/>
              <a:t>High availability</a:t>
            </a:r>
            <a:endParaRPr lang="uk-UA" dirty="0"/>
          </a:p>
          <a:p>
            <a:r>
              <a:rPr lang="en-US" dirty="0"/>
              <a:t>Time to market</a:t>
            </a:r>
          </a:p>
          <a:p>
            <a:r>
              <a:rPr lang="en-US" dirty="0"/>
              <a:t>“Greener” computing</a:t>
            </a:r>
          </a:p>
        </p:txBody>
      </p:sp>
      <p:sp>
        <p:nvSpPr>
          <p:cNvPr id="5" name="Content Placeholder 4">
            <a:extLst>
              <a:ext uri="{FF2B5EF4-FFF2-40B4-BE49-F238E27FC236}">
                <a16:creationId xmlns:a16="http://schemas.microsoft.com/office/drawing/2014/main" id="{6337F022-B7D2-DE48-8FF7-123D1FC7E306}"/>
              </a:ext>
            </a:extLst>
          </p:cNvPr>
          <p:cNvSpPr>
            <a:spLocks noGrp="1"/>
          </p:cNvSpPr>
          <p:nvPr>
            <p:ph sz="quarter" idx="17"/>
          </p:nvPr>
        </p:nvSpPr>
        <p:spPr/>
        <p:txBody>
          <a:bodyPr/>
          <a:lstStyle/>
          <a:p>
            <a:r>
              <a:rPr lang="en-US" dirty="0"/>
              <a:t>Vendor control</a:t>
            </a:r>
          </a:p>
          <a:p>
            <a:r>
              <a:rPr lang="en-US" dirty="0"/>
              <a:t>Complexity</a:t>
            </a:r>
          </a:p>
          <a:p>
            <a:r>
              <a:rPr lang="en-US" dirty="0"/>
              <a:t>Configuration, deployment</a:t>
            </a:r>
          </a:p>
          <a:p>
            <a:r>
              <a:rPr lang="en-US" dirty="0"/>
              <a:t>Testing and Debugging</a:t>
            </a:r>
          </a:p>
        </p:txBody>
      </p:sp>
      <p:sp>
        <p:nvSpPr>
          <p:cNvPr id="6" name="Slide Number Placeholder 5">
            <a:extLst>
              <a:ext uri="{FF2B5EF4-FFF2-40B4-BE49-F238E27FC236}">
                <a16:creationId xmlns:a16="http://schemas.microsoft.com/office/drawing/2014/main" id="{DBE5D981-94CA-FB48-9BD0-11D1FF0EE57B}"/>
              </a:ext>
            </a:extLst>
          </p:cNvPr>
          <p:cNvSpPr>
            <a:spLocks noGrp="1"/>
          </p:cNvSpPr>
          <p:nvPr>
            <p:ph type="sldNum" sz="quarter" idx="18"/>
          </p:nvPr>
        </p:nvSpPr>
        <p:spPr/>
        <p:txBody>
          <a:bodyPr/>
          <a:lstStyle/>
          <a:p>
            <a:fld id="{BEBBAB50-750E-4440-A86C-A269EF5F21FD}" type="slidenum">
              <a:rPr lang="ru-RU" smtClean="0"/>
              <a:pPr/>
              <a:t>5</a:t>
            </a:fld>
            <a:endParaRPr lang="ru-RU"/>
          </a:p>
        </p:txBody>
      </p:sp>
    </p:spTree>
    <p:extLst>
      <p:ext uri="{BB962C8B-B14F-4D97-AF65-F5344CB8AC3E}">
        <p14:creationId xmlns:p14="http://schemas.microsoft.com/office/powerpoint/2010/main" val="1156378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07642"/>
            <a:ext cx="10080626" cy="1169551"/>
          </a:xfrm>
        </p:spPr>
        <p:txBody>
          <a:bodyPr/>
          <a:lstStyle/>
          <a:p>
            <a:r>
              <a:rPr lang="en-US" dirty="0"/>
              <a:t>APPLICATION OVERVIEW</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50</a:t>
            </a:fld>
            <a:endParaRPr lang="ru-RU"/>
          </a:p>
        </p:txBody>
      </p:sp>
      <p:pic>
        <p:nvPicPr>
          <p:cNvPr id="5" name="Picture 4" descr="A picture containing parking, meter, monitor, street&#10;&#10;Description automatically generated">
            <a:extLst>
              <a:ext uri="{FF2B5EF4-FFF2-40B4-BE49-F238E27FC236}">
                <a16:creationId xmlns:a16="http://schemas.microsoft.com/office/drawing/2014/main" id="{7D1C9F13-E62F-48C8-9EB3-86B5377FF56C}"/>
              </a:ext>
            </a:extLst>
          </p:cNvPr>
          <p:cNvPicPr>
            <a:picLocks noChangeAspect="1"/>
          </p:cNvPicPr>
          <p:nvPr/>
        </p:nvPicPr>
        <p:blipFill>
          <a:blip r:embed="rId2"/>
          <a:stretch>
            <a:fillRect/>
          </a:stretch>
        </p:blipFill>
        <p:spPr>
          <a:xfrm>
            <a:off x="2117834" y="1277992"/>
            <a:ext cx="8728494" cy="5611539"/>
          </a:xfrm>
          <a:prstGeom prst="rect">
            <a:avLst/>
          </a:prstGeom>
        </p:spPr>
      </p:pic>
    </p:spTree>
    <p:extLst>
      <p:ext uri="{BB962C8B-B14F-4D97-AF65-F5344CB8AC3E}">
        <p14:creationId xmlns:p14="http://schemas.microsoft.com/office/powerpoint/2010/main" val="27093036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PRACTICE</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C96477F9-8499-8242-9148-6533E44A0540}"/>
              </a:ext>
            </a:extLst>
          </p:cNvPr>
          <p:cNvSpPr>
            <a:spLocks noGrp="1"/>
          </p:cNvSpPr>
          <p:nvPr>
            <p:ph type="sldNum" sz="quarter" idx="11"/>
          </p:nvPr>
        </p:nvSpPr>
        <p:spPr/>
        <p:txBody>
          <a:bodyPr/>
          <a:lstStyle/>
          <a:p>
            <a:fld id="{BEBBAB50-750E-4440-A86C-A269EF5F21FD}" type="slidenum">
              <a:rPr lang="ru-RU" smtClean="0"/>
              <a:pPr/>
              <a:t>51</a:t>
            </a:fld>
            <a:endParaRPr lang="ru-RU"/>
          </a:p>
        </p:txBody>
      </p:sp>
      <p:sp>
        <p:nvSpPr>
          <p:cNvPr id="6" name="Content Placeholder 5">
            <a:extLst>
              <a:ext uri="{FF2B5EF4-FFF2-40B4-BE49-F238E27FC236}">
                <a16:creationId xmlns:a16="http://schemas.microsoft.com/office/drawing/2014/main" id="{CAD6068A-5BBD-49AD-8554-22C868BD3DAE}"/>
              </a:ext>
            </a:extLst>
          </p:cNvPr>
          <p:cNvSpPr>
            <a:spLocks noGrp="1"/>
          </p:cNvSpPr>
          <p:nvPr>
            <p:ph sz="quarter" idx="10"/>
          </p:nvPr>
        </p:nvSpPr>
        <p:spPr>
          <a:xfrm>
            <a:off x="3053256" y="3264994"/>
            <a:ext cx="6479627" cy="1221061"/>
          </a:xfrm>
        </p:spPr>
        <p:txBody>
          <a:bodyPr>
            <a:normAutofit/>
          </a:bodyPr>
          <a:lstStyle/>
          <a:p>
            <a:pPr marL="0" indent="0">
              <a:buNone/>
            </a:pPr>
            <a:r>
              <a:rPr lang="en-US" sz="2400" dirty="0">
                <a:hlinkClick r:id="rId2"/>
              </a:rPr>
              <a:t>https://github.com/illiasaveliev/image-viewer</a:t>
            </a:r>
            <a:endParaRPr lang="en-US" sz="2400" dirty="0"/>
          </a:p>
        </p:txBody>
      </p:sp>
    </p:spTree>
    <p:extLst>
      <p:ext uri="{BB962C8B-B14F-4D97-AF65-F5344CB8AC3E}">
        <p14:creationId xmlns:p14="http://schemas.microsoft.com/office/powerpoint/2010/main" val="17808304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AAAF35-2166-AA4D-BFD5-057037B758E5}"/>
              </a:ext>
            </a:extLst>
          </p:cNvPr>
          <p:cNvSpPr>
            <a:spLocks noGrp="1"/>
          </p:cNvSpPr>
          <p:nvPr>
            <p:ph type="title"/>
          </p:nvPr>
        </p:nvSpPr>
        <p:spPr/>
        <p:txBody>
          <a:bodyPr/>
          <a:lstStyle/>
          <a:p>
            <a:r>
              <a:rPr lang="en-US"/>
              <a:t>THANK YOU!</a:t>
            </a:r>
            <a:endParaRPr lang="ru-RU" dirty="0"/>
          </a:p>
        </p:txBody>
      </p:sp>
    </p:spTree>
    <p:extLst>
      <p:ext uri="{BB962C8B-B14F-4D97-AF65-F5344CB8AC3E}">
        <p14:creationId xmlns:p14="http://schemas.microsoft.com/office/powerpoint/2010/main" val="800342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SERVERLESS</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6</a:t>
            </a:fld>
            <a:endParaRPr lang="ru-RU"/>
          </a:p>
        </p:txBody>
      </p:sp>
      <p:graphicFrame>
        <p:nvGraphicFramePr>
          <p:cNvPr id="6" name="Table 5">
            <a:extLst>
              <a:ext uri="{FF2B5EF4-FFF2-40B4-BE49-F238E27FC236}">
                <a16:creationId xmlns:a16="http://schemas.microsoft.com/office/drawing/2014/main" id="{D1BE062F-CE5A-41F0-8E6C-8EF0A625083C}"/>
              </a:ext>
            </a:extLst>
          </p:cNvPr>
          <p:cNvGraphicFramePr>
            <a:graphicFrameLocks noGrp="1"/>
          </p:cNvGraphicFramePr>
          <p:nvPr>
            <p:extLst>
              <p:ext uri="{D42A27DB-BD31-4B8C-83A1-F6EECF244321}">
                <p14:modId xmlns:p14="http://schemas.microsoft.com/office/powerpoint/2010/main" val="292830291"/>
              </p:ext>
            </p:extLst>
          </p:nvPr>
        </p:nvGraphicFramePr>
        <p:xfrm>
          <a:off x="1416049" y="1895040"/>
          <a:ext cx="10363748" cy="4510140"/>
        </p:xfrm>
        <a:graphic>
          <a:graphicData uri="http://schemas.openxmlformats.org/drawingml/2006/table">
            <a:tbl>
              <a:tblPr firstRow="1" bandRow="1">
                <a:tableStyleId>{5940675A-B579-460E-94D1-54222C63F5DA}</a:tableStyleId>
              </a:tblPr>
              <a:tblGrid>
                <a:gridCol w="2136856">
                  <a:extLst>
                    <a:ext uri="{9D8B030D-6E8A-4147-A177-3AD203B41FA5}">
                      <a16:colId xmlns:a16="http://schemas.microsoft.com/office/drawing/2014/main" val="3673261069"/>
                    </a:ext>
                  </a:extLst>
                </a:gridCol>
                <a:gridCol w="2214801">
                  <a:extLst>
                    <a:ext uri="{9D8B030D-6E8A-4147-A177-3AD203B41FA5}">
                      <a16:colId xmlns:a16="http://schemas.microsoft.com/office/drawing/2014/main" val="1556917193"/>
                    </a:ext>
                  </a:extLst>
                </a:gridCol>
                <a:gridCol w="2411213">
                  <a:extLst>
                    <a:ext uri="{9D8B030D-6E8A-4147-A177-3AD203B41FA5}">
                      <a16:colId xmlns:a16="http://schemas.microsoft.com/office/drawing/2014/main" val="3632959779"/>
                    </a:ext>
                  </a:extLst>
                </a:gridCol>
                <a:gridCol w="3600878">
                  <a:extLst>
                    <a:ext uri="{9D8B030D-6E8A-4147-A177-3AD203B41FA5}">
                      <a16:colId xmlns:a16="http://schemas.microsoft.com/office/drawing/2014/main" val="3241360072"/>
                    </a:ext>
                  </a:extLst>
                </a:gridCol>
              </a:tblGrid>
              <a:tr h="2018618">
                <a:tc>
                  <a:txBody>
                    <a:bodyPr/>
                    <a:lstStyle/>
                    <a:p>
                      <a:r>
                        <a:rPr lang="en-US" b="1" dirty="0">
                          <a:solidFill>
                            <a:schemeClr val="tx2"/>
                          </a:solidFill>
                        </a:rPr>
                        <a:t>COMPUTE</a:t>
                      </a:r>
                    </a:p>
                    <a:p>
                      <a:endParaRPr lang="en-US" b="1" dirty="0">
                        <a:solidFill>
                          <a:schemeClr val="tx2"/>
                        </a:solidFill>
                      </a:endParaRPr>
                    </a:p>
                    <a:p>
                      <a:pPr marL="342900" indent="-342900">
                        <a:buFont typeface="Arial" panose="020B0604020202020204" pitchFamily="34" charset="0"/>
                        <a:buChar char="•"/>
                      </a:pPr>
                      <a:r>
                        <a:rPr lang="en-US" sz="1600" dirty="0">
                          <a:solidFill>
                            <a:srgbClr val="C00000"/>
                          </a:solidFill>
                        </a:rPr>
                        <a:t>AWS Lambda</a:t>
                      </a:r>
                    </a:p>
                    <a:p>
                      <a:pPr marL="342900" indent="-342900">
                        <a:buFont typeface="Arial" panose="020B0604020202020204" pitchFamily="34" charset="0"/>
                        <a:buChar char="•"/>
                      </a:pPr>
                      <a:r>
                        <a:rPr lang="en-US" sz="1600" dirty="0" err="1">
                          <a:solidFill>
                            <a:srgbClr val="C00000"/>
                          </a:solidFill>
                        </a:rPr>
                        <a:t>Lambda@Edge</a:t>
                      </a:r>
                      <a:endParaRPr lang="en-US" sz="1600" dirty="0">
                        <a:solidFill>
                          <a:srgbClr val="C00000"/>
                        </a:solidFill>
                      </a:endParaRPr>
                    </a:p>
                    <a:p>
                      <a:pPr marL="342900" indent="-342900">
                        <a:buFont typeface="Arial" panose="020B0604020202020204" pitchFamily="34" charset="0"/>
                        <a:buChar char="•"/>
                      </a:pPr>
                      <a:r>
                        <a:rPr lang="en-US" sz="1600" dirty="0">
                          <a:solidFill>
                            <a:srgbClr val="C00000"/>
                          </a:solidFill>
                        </a:rPr>
                        <a:t>AWS </a:t>
                      </a:r>
                      <a:r>
                        <a:rPr lang="en-US" sz="1600" dirty="0" err="1">
                          <a:solidFill>
                            <a:srgbClr val="C00000"/>
                          </a:solidFill>
                        </a:rPr>
                        <a:t>Fargate</a:t>
                      </a:r>
                      <a:endParaRPr lang="en-US" sz="1600" dirty="0">
                        <a:solidFill>
                          <a:srgbClr val="C00000"/>
                        </a:solidFill>
                      </a:endParaRPr>
                    </a:p>
                    <a:p>
                      <a:endParaRPr lang="en-US" dirty="0"/>
                    </a:p>
                  </a:txBody>
                  <a:tcPr>
                    <a:solidFill>
                      <a:schemeClr val="bg1">
                        <a:lumMod val="85000"/>
                      </a:schemeClr>
                    </a:solidFill>
                  </a:tcPr>
                </a:tc>
                <a:tc>
                  <a:txBody>
                    <a:bodyPr/>
                    <a:lstStyle/>
                    <a:p>
                      <a:r>
                        <a:rPr lang="en-US" b="1" dirty="0">
                          <a:solidFill>
                            <a:schemeClr val="tx2"/>
                          </a:solidFill>
                        </a:rPr>
                        <a:t>STORAGE</a:t>
                      </a:r>
                    </a:p>
                    <a:p>
                      <a:endParaRPr lang="en-US" dirty="0">
                        <a:latin typeface="+mn-lt"/>
                      </a:endParaRPr>
                    </a:p>
                    <a:p>
                      <a:pPr marL="342900" indent="-342900" algn="l" defTabSz="1218072" rtl="0" eaLnBrk="1" latinLnBrk="0" hangingPunct="1">
                        <a:buFont typeface="Arial" panose="020B0604020202020204" pitchFamily="34" charset="0"/>
                        <a:buChar char="•"/>
                      </a:pPr>
                      <a:r>
                        <a:rPr lang="en-US" sz="1600" kern="1200" dirty="0">
                          <a:solidFill>
                            <a:srgbClr val="C00000"/>
                          </a:solidFill>
                          <a:latin typeface="+mn-lt"/>
                          <a:ea typeface="+mn-ea"/>
                          <a:cs typeface="+mn-cs"/>
                        </a:rPr>
                        <a:t>S3</a:t>
                      </a:r>
                    </a:p>
                    <a:p>
                      <a:pPr marL="342900" indent="-342900" algn="l" defTabSz="1218072" rtl="0" eaLnBrk="1" latinLnBrk="0" hangingPunct="1">
                        <a:buFont typeface="Arial" panose="020B0604020202020204" pitchFamily="34" charset="0"/>
                        <a:buChar char="•"/>
                      </a:pPr>
                      <a:r>
                        <a:rPr lang="en-US" sz="1600" kern="1200" dirty="0">
                          <a:solidFill>
                            <a:srgbClr val="C00000"/>
                          </a:solidFill>
                          <a:latin typeface="+mn-lt"/>
                          <a:ea typeface="+mn-ea"/>
                          <a:cs typeface="+mn-cs"/>
                        </a:rPr>
                        <a:t>EFS</a:t>
                      </a:r>
                    </a:p>
                  </a:txBody>
                  <a:tcPr>
                    <a:solidFill>
                      <a:schemeClr val="accent6">
                        <a:lumMod val="20000"/>
                        <a:lumOff val="80000"/>
                      </a:schemeClr>
                    </a:solidFill>
                  </a:tcPr>
                </a:tc>
                <a:tc>
                  <a:txBody>
                    <a:bodyPr/>
                    <a:lstStyle/>
                    <a:p>
                      <a:r>
                        <a:rPr lang="en-US" b="1" dirty="0">
                          <a:solidFill>
                            <a:schemeClr val="tx2"/>
                          </a:solidFill>
                        </a:rPr>
                        <a:t>DATA STORES</a:t>
                      </a:r>
                    </a:p>
                    <a:p>
                      <a:endParaRPr lang="en-US" b="1" dirty="0">
                        <a:solidFill>
                          <a:schemeClr val="tx2"/>
                        </a:solidFill>
                      </a:endParaRPr>
                    </a:p>
                    <a:p>
                      <a:pPr marL="342900" indent="-342900" algn="l" defTabSz="1218072" rtl="0" eaLnBrk="1" latinLnBrk="0" hangingPunct="1">
                        <a:buFont typeface="Arial" panose="020B0604020202020204" pitchFamily="34" charset="0"/>
                        <a:buChar char="•"/>
                      </a:pPr>
                      <a:r>
                        <a:rPr lang="en-US" sz="1600" kern="1200" dirty="0">
                          <a:solidFill>
                            <a:srgbClr val="C00000"/>
                          </a:solidFill>
                          <a:latin typeface="+mn-lt"/>
                          <a:ea typeface="+mn-ea"/>
                          <a:cs typeface="+mn-cs"/>
                        </a:rPr>
                        <a:t>DynamoDB</a:t>
                      </a:r>
                    </a:p>
                    <a:p>
                      <a:pPr marL="342900" indent="-342900" algn="l" defTabSz="1218072" rtl="0" eaLnBrk="1" latinLnBrk="0" hangingPunct="1">
                        <a:buFont typeface="Arial" panose="020B0604020202020204" pitchFamily="34" charset="0"/>
                        <a:buChar char="•"/>
                      </a:pPr>
                      <a:r>
                        <a:rPr lang="en-US" sz="1600" kern="1200" dirty="0">
                          <a:solidFill>
                            <a:srgbClr val="C00000"/>
                          </a:solidFill>
                          <a:latin typeface="+mn-lt"/>
                          <a:ea typeface="+mn-ea"/>
                          <a:cs typeface="+mn-cs"/>
                        </a:rPr>
                        <a:t>Aurora Serverless </a:t>
                      </a:r>
                    </a:p>
                  </a:txBody>
                  <a:tcPr>
                    <a:solidFill>
                      <a:schemeClr val="bg1">
                        <a:lumMod val="85000"/>
                      </a:schemeClr>
                    </a:solidFill>
                  </a:tcPr>
                </a:tc>
                <a:tc>
                  <a:txBody>
                    <a:bodyPr/>
                    <a:lstStyle/>
                    <a:p>
                      <a:r>
                        <a:rPr lang="en-US" b="1" dirty="0">
                          <a:solidFill>
                            <a:schemeClr val="tx2"/>
                          </a:solidFill>
                        </a:rPr>
                        <a:t>ORCHESTRATION</a:t>
                      </a:r>
                    </a:p>
                    <a:p>
                      <a:endParaRPr lang="en-US" b="1" dirty="0">
                        <a:solidFill>
                          <a:schemeClr val="tx2"/>
                        </a:solidFill>
                      </a:endParaRPr>
                    </a:p>
                    <a:p>
                      <a:pPr marL="342900" indent="-342900" algn="l" defTabSz="1218072" rtl="0" eaLnBrk="1" latinLnBrk="0" hangingPunct="1">
                        <a:buFont typeface="Arial" panose="020B0604020202020204" pitchFamily="34" charset="0"/>
                        <a:buChar char="•"/>
                      </a:pPr>
                      <a:r>
                        <a:rPr lang="en-US" sz="1600" kern="1200" dirty="0">
                          <a:solidFill>
                            <a:srgbClr val="C00000"/>
                          </a:solidFill>
                          <a:latin typeface="+mn-lt"/>
                          <a:ea typeface="+mn-ea"/>
                          <a:cs typeface="+mn-cs"/>
                        </a:rPr>
                        <a:t>Step Functions</a:t>
                      </a:r>
                    </a:p>
                  </a:txBody>
                  <a:tcPr>
                    <a:solidFill>
                      <a:schemeClr val="accent6">
                        <a:lumMod val="20000"/>
                        <a:lumOff val="80000"/>
                      </a:schemeClr>
                    </a:solidFill>
                  </a:tcPr>
                </a:tc>
                <a:extLst>
                  <a:ext uri="{0D108BD9-81ED-4DB2-BD59-A6C34878D82A}">
                    <a16:rowId xmlns:a16="http://schemas.microsoft.com/office/drawing/2014/main" val="157256692"/>
                  </a:ext>
                </a:extLst>
              </a:tr>
              <a:tr h="2491522">
                <a:tc>
                  <a:txBody>
                    <a:bodyPr/>
                    <a:lstStyle/>
                    <a:p>
                      <a:r>
                        <a:rPr lang="en-US" b="1" dirty="0">
                          <a:solidFill>
                            <a:schemeClr val="tx2"/>
                          </a:solidFill>
                        </a:rPr>
                        <a:t>MESSAGING</a:t>
                      </a:r>
                    </a:p>
                    <a:p>
                      <a:endParaRPr lang="en-US" b="1" dirty="0">
                        <a:solidFill>
                          <a:schemeClr val="tx2"/>
                        </a:solidFill>
                      </a:endParaRPr>
                    </a:p>
                    <a:p>
                      <a:pPr marL="342900" indent="-342900" algn="l" defTabSz="1218072" rtl="0" eaLnBrk="1" latinLnBrk="0" hangingPunct="1">
                        <a:buFont typeface="Arial" panose="020B0604020202020204" pitchFamily="34" charset="0"/>
                        <a:buChar char="•"/>
                      </a:pPr>
                      <a:r>
                        <a:rPr lang="en-US" sz="1600" kern="1200" dirty="0">
                          <a:solidFill>
                            <a:srgbClr val="C00000"/>
                          </a:solidFill>
                          <a:latin typeface="+mn-lt"/>
                          <a:ea typeface="+mn-ea"/>
                          <a:cs typeface="+mn-cs"/>
                        </a:rPr>
                        <a:t>SNS</a:t>
                      </a:r>
                    </a:p>
                    <a:p>
                      <a:pPr marL="342900" indent="-342900" algn="l" defTabSz="1218072" rtl="0" eaLnBrk="1" latinLnBrk="0" hangingPunct="1">
                        <a:buFont typeface="Arial" panose="020B0604020202020204" pitchFamily="34" charset="0"/>
                        <a:buChar char="•"/>
                      </a:pPr>
                      <a:r>
                        <a:rPr lang="en-US" sz="1600" kern="1200" dirty="0">
                          <a:solidFill>
                            <a:srgbClr val="C00000"/>
                          </a:solidFill>
                          <a:latin typeface="+mn-lt"/>
                          <a:ea typeface="+mn-ea"/>
                          <a:cs typeface="+mn-cs"/>
                        </a:rPr>
                        <a:t>SQS</a:t>
                      </a:r>
                    </a:p>
                  </a:txBody>
                  <a:tcPr>
                    <a:solidFill>
                      <a:schemeClr val="accent6">
                        <a:lumMod val="20000"/>
                        <a:lumOff val="80000"/>
                      </a:schemeClr>
                    </a:solidFill>
                  </a:tcPr>
                </a:tc>
                <a:tc>
                  <a:txBody>
                    <a:bodyPr/>
                    <a:lstStyle/>
                    <a:p>
                      <a:r>
                        <a:rPr lang="en-US" sz="2398" b="1" kern="1200" dirty="0">
                          <a:solidFill>
                            <a:schemeClr val="tx2"/>
                          </a:solidFill>
                          <a:latin typeface="+mn-lt"/>
                          <a:ea typeface="+mn-ea"/>
                          <a:cs typeface="+mn-cs"/>
                        </a:rPr>
                        <a:t>API PROXY</a:t>
                      </a:r>
                    </a:p>
                    <a:p>
                      <a:endParaRPr lang="en-US" sz="2398" b="1" kern="1200" dirty="0">
                        <a:solidFill>
                          <a:srgbClr val="C00000"/>
                        </a:solidFill>
                        <a:latin typeface="+mn-lt"/>
                        <a:ea typeface="+mn-ea"/>
                        <a:cs typeface="+mn-cs"/>
                      </a:endParaRPr>
                    </a:p>
                    <a:p>
                      <a:pPr marL="342900" indent="-342900" algn="l" defTabSz="1218072" rtl="0" eaLnBrk="1" latinLnBrk="0" hangingPunct="1">
                        <a:buFont typeface="Arial" panose="020B0604020202020204" pitchFamily="34" charset="0"/>
                        <a:buChar char="•"/>
                      </a:pPr>
                      <a:r>
                        <a:rPr lang="en-US" sz="1600" kern="1200" dirty="0">
                          <a:solidFill>
                            <a:srgbClr val="C00000"/>
                          </a:solidFill>
                          <a:latin typeface="+mn-lt"/>
                          <a:ea typeface="+mn-ea"/>
                          <a:cs typeface="+mn-cs"/>
                        </a:rPr>
                        <a:t>API Gateway</a:t>
                      </a:r>
                    </a:p>
                    <a:p>
                      <a:endParaRPr lang="en-US" sz="1600" kern="1200" dirty="0">
                        <a:solidFill>
                          <a:srgbClr val="0070C0"/>
                        </a:solidFill>
                        <a:latin typeface="+mn-lt"/>
                        <a:ea typeface="+mn-ea"/>
                        <a:cs typeface="+mn-cs"/>
                      </a:endParaRPr>
                    </a:p>
                  </a:txBody>
                  <a:tcPr>
                    <a:solidFill>
                      <a:schemeClr val="bg1">
                        <a:lumMod val="85000"/>
                      </a:schemeClr>
                    </a:solidFill>
                  </a:tcPr>
                </a:tc>
                <a:tc>
                  <a:txBody>
                    <a:bodyPr/>
                    <a:lstStyle/>
                    <a:p>
                      <a:r>
                        <a:rPr lang="en-US" b="1" dirty="0">
                          <a:solidFill>
                            <a:schemeClr val="tx2"/>
                          </a:solidFill>
                        </a:rPr>
                        <a:t>ANALYTICS</a:t>
                      </a:r>
                    </a:p>
                    <a:p>
                      <a:endParaRPr lang="en-US" b="1" dirty="0">
                        <a:solidFill>
                          <a:srgbClr val="C00000"/>
                        </a:solidFill>
                      </a:endParaRPr>
                    </a:p>
                    <a:p>
                      <a:pPr marL="342900" indent="-342900" algn="l" defTabSz="1218072" rtl="0" eaLnBrk="1" latinLnBrk="0" hangingPunct="1">
                        <a:buFont typeface="Arial" panose="020B0604020202020204" pitchFamily="34" charset="0"/>
                        <a:buChar char="•"/>
                      </a:pPr>
                      <a:r>
                        <a:rPr lang="en-US" sz="1600" kern="1200" dirty="0">
                          <a:solidFill>
                            <a:srgbClr val="C00000"/>
                          </a:solidFill>
                          <a:latin typeface="+mn-lt"/>
                          <a:ea typeface="+mn-ea"/>
                          <a:cs typeface="+mn-cs"/>
                        </a:rPr>
                        <a:t>Kinesis</a:t>
                      </a:r>
                    </a:p>
                    <a:p>
                      <a:pPr marL="342900" indent="-342900" algn="l" defTabSz="1218072" rtl="0" eaLnBrk="1" latinLnBrk="0" hangingPunct="1">
                        <a:buFont typeface="Arial" panose="020B0604020202020204" pitchFamily="34" charset="0"/>
                        <a:buChar char="•"/>
                      </a:pPr>
                      <a:r>
                        <a:rPr lang="en-US" sz="1600" kern="1200" dirty="0">
                          <a:solidFill>
                            <a:srgbClr val="C00000"/>
                          </a:solidFill>
                          <a:latin typeface="+mn-lt"/>
                          <a:ea typeface="+mn-ea"/>
                          <a:cs typeface="+mn-cs"/>
                        </a:rPr>
                        <a:t>Athena</a:t>
                      </a:r>
                    </a:p>
                  </a:txBody>
                  <a:tcPr>
                    <a:solidFill>
                      <a:schemeClr val="accent6">
                        <a:lumMod val="20000"/>
                        <a:lumOff val="80000"/>
                      </a:schemeClr>
                    </a:solidFill>
                  </a:tcPr>
                </a:tc>
                <a:tc>
                  <a:txBody>
                    <a:bodyPr/>
                    <a:lstStyle/>
                    <a:p>
                      <a:r>
                        <a:rPr lang="en-US" b="1" dirty="0">
                          <a:solidFill>
                            <a:schemeClr val="tx2"/>
                          </a:solidFill>
                        </a:rPr>
                        <a:t>DEVELOPER TOOLING</a:t>
                      </a:r>
                    </a:p>
                    <a:p>
                      <a:endParaRPr lang="en-US" b="1" dirty="0">
                        <a:solidFill>
                          <a:schemeClr val="tx2"/>
                        </a:solidFill>
                      </a:endParaRPr>
                    </a:p>
                    <a:p>
                      <a:pPr marL="342900" indent="-342900" algn="l" defTabSz="1218072" rtl="0" eaLnBrk="1" latinLnBrk="0" hangingPunct="1">
                        <a:buFont typeface="Arial" panose="020B0604020202020204" pitchFamily="34" charset="0"/>
                        <a:buChar char="•"/>
                      </a:pPr>
                      <a:r>
                        <a:rPr lang="en-US" sz="1600" kern="1200" dirty="0">
                          <a:solidFill>
                            <a:srgbClr val="C00000"/>
                          </a:solidFill>
                          <a:latin typeface="+mn-lt"/>
                          <a:ea typeface="+mn-ea"/>
                          <a:cs typeface="+mn-cs"/>
                        </a:rPr>
                        <a:t>SAM</a:t>
                      </a:r>
                    </a:p>
                    <a:p>
                      <a:pPr marL="342900" indent="-342900" algn="l" defTabSz="1218072" rtl="0" eaLnBrk="1" latinLnBrk="0" hangingPunct="1">
                        <a:buFont typeface="Arial" panose="020B0604020202020204" pitchFamily="34" charset="0"/>
                        <a:buChar char="•"/>
                      </a:pPr>
                      <a:r>
                        <a:rPr lang="en-US" sz="1600" kern="1200" dirty="0">
                          <a:solidFill>
                            <a:srgbClr val="C00000"/>
                          </a:solidFill>
                          <a:latin typeface="+mn-lt"/>
                          <a:ea typeface="+mn-ea"/>
                          <a:cs typeface="+mn-cs"/>
                        </a:rPr>
                        <a:t>X-Ray, </a:t>
                      </a:r>
                      <a:r>
                        <a:rPr lang="en-US" sz="1600" kern="1200" dirty="0" err="1">
                          <a:solidFill>
                            <a:srgbClr val="C00000"/>
                          </a:solidFill>
                          <a:latin typeface="+mn-lt"/>
                          <a:ea typeface="+mn-ea"/>
                          <a:cs typeface="+mn-cs"/>
                        </a:rPr>
                        <a:t>Cloudwatch</a:t>
                      </a:r>
                      <a:endParaRPr lang="en-US" sz="1600" kern="1200" dirty="0">
                        <a:solidFill>
                          <a:srgbClr val="C00000"/>
                        </a:solidFill>
                        <a:latin typeface="+mn-lt"/>
                        <a:ea typeface="+mn-ea"/>
                        <a:cs typeface="+mn-cs"/>
                      </a:endParaRPr>
                    </a:p>
                    <a:p>
                      <a:pPr marL="342900" indent="-342900" algn="l" defTabSz="1218072" rtl="0" eaLnBrk="1" latinLnBrk="0" hangingPunct="1">
                        <a:buFont typeface="Arial" panose="020B0604020202020204" pitchFamily="34" charset="0"/>
                        <a:buChar char="•"/>
                      </a:pPr>
                      <a:r>
                        <a:rPr lang="en-US" sz="1600" kern="1200" dirty="0" err="1">
                          <a:solidFill>
                            <a:srgbClr val="C00000"/>
                          </a:solidFill>
                          <a:latin typeface="+mn-lt"/>
                          <a:ea typeface="+mn-ea"/>
                          <a:cs typeface="+mn-cs"/>
                        </a:rPr>
                        <a:t>Codestar</a:t>
                      </a:r>
                      <a:endParaRPr lang="en-US" sz="1600" kern="1200" dirty="0">
                        <a:solidFill>
                          <a:srgbClr val="C00000"/>
                        </a:solidFill>
                        <a:latin typeface="+mn-lt"/>
                        <a:ea typeface="+mn-ea"/>
                        <a:cs typeface="+mn-cs"/>
                      </a:endParaRPr>
                    </a:p>
                    <a:p>
                      <a:pPr marL="342900" indent="-342900" algn="l" defTabSz="1218072" rtl="0" eaLnBrk="1" latinLnBrk="0" hangingPunct="1">
                        <a:buFont typeface="Arial" panose="020B0604020202020204" pitchFamily="34" charset="0"/>
                        <a:buChar char="•"/>
                      </a:pPr>
                      <a:r>
                        <a:rPr lang="en-US" sz="1600" kern="1200" dirty="0" err="1">
                          <a:solidFill>
                            <a:srgbClr val="C00000"/>
                          </a:solidFill>
                          <a:latin typeface="+mn-lt"/>
                          <a:ea typeface="+mn-ea"/>
                          <a:cs typeface="+mn-cs"/>
                        </a:rPr>
                        <a:t>Codepipeline</a:t>
                      </a:r>
                      <a:endParaRPr lang="en-US" sz="1600" kern="1200" dirty="0">
                        <a:solidFill>
                          <a:srgbClr val="C00000"/>
                        </a:solidFill>
                        <a:latin typeface="+mn-lt"/>
                        <a:ea typeface="+mn-ea"/>
                        <a:cs typeface="+mn-cs"/>
                      </a:endParaRPr>
                    </a:p>
                    <a:p>
                      <a:pPr marL="342900" indent="-342900" algn="l" defTabSz="1218072" rtl="0" eaLnBrk="1" latinLnBrk="0" hangingPunct="1">
                        <a:buFont typeface="Arial" panose="020B0604020202020204" pitchFamily="34" charset="0"/>
                        <a:buChar char="•"/>
                      </a:pPr>
                      <a:r>
                        <a:rPr lang="en-US" sz="1600" kern="1200" dirty="0" err="1">
                          <a:solidFill>
                            <a:srgbClr val="C00000"/>
                          </a:solidFill>
                          <a:latin typeface="+mn-lt"/>
                          <a:ea typeface="+mn-ea"/>
                          <a:cs typeface="+mn-cs"/>
                        </a:rPr>
                        <a:t>Codebuild</a:t>
                      </a:r>
                      <a:endParaRPr lang="en-US" sz="1600" kern="1200" dirty="0">
                        <a:solidFill>
                          <a:srgbClr val="C00000"/>
                        </a:solidFill>
                        <a:latin typeface="+mn-lt"/>
                        <a:ea typeface="+mn-ea"/>
                        <a:cs typeface="+mn-cs"/>
                      </a:endParaRPr>
                    </a:p>
                    <a:p>
                      <a:pPr marL="342900" indent="-342900" algn="l" defTabSz="1218072" rtl="0" eaLnBrk="1" latinLnBrk="0" hangingPunct="1">
                        <a:buFont typeface="Arial" panose="020B0604020202020204" pitchFamily="34" charset="0"/>
                        <a:buChar char="•"/>
                      </a:pPr>
                      <a:r>
                        <a:rPr lang="en-US" sz="1600" kern="1200" dirty="0" err="1">
                          <a:solidFill>
                            <a:srgbClr val="C00000"/>
                          </a:solidFill>
                          <a:latin typeface="+mn-lt"/>
                          <a:ea typeface="+mn-ea"/>
                          <a:cs typeface="+mn-cs"/>
                        </a:rPr>
                        <a:t>Codedeploy</a:t>
                      </a:r>
                      <a:endParaRPr lang="en-US" sz="1600" kern="1200" dirty="0">
                        <a:solidFill>
                          <a:srgbClr val="C00000"/>
                        </a:solidFill>
                        <a:latin typeface="+mn-lt"/>
                        <a:ea typeface="+mn-ea"/>
                        <a:cs typeface="+mn-cs"/>
                      </a:endParaRPr>
                    </a:p>
                    <a:p>
                      <a:pPr marL="342900" indent="-342900" algn="l" defTabSz="1218072" rtl="0" eaLnBrk="1" latinLnBrk="0" hangingPunct="1">
                        <a:buFont typeface="Arial" panose="020B0604020202020204" pitchFamily="34" charset="0"/>
                        <a:buChar char="•"/>
                      </a:pPr>
                      <a:r>
                        <a:rPr lang="en-US" sz="1600" kern="1200" dirty="0">
                          <a:solidFill>
                            <a:srgbClr val="C00000"/>
                          </a:solidFill>
                          <a:latin typeface="+mn-lt"/>
                          <a:ea typeface="+mn-ea"/>
                          <a:cs typeface="+mn-cs"/>
                        </a:rPr>
                        <a:t>Cloud9</a:t>
                      </a:r>
                      <a:endParaRPr lang="en-US" dirty="0">
                        <a:solidFill>
                          <a:srgbClr val="C00000"/>
                        </a:solidFill>
                      </a:endParaRPr>
                    </a:p>
                  </a:txBody>
                  <a:tcPr>
                    <a:solidFill>
                      <a:schemeClr val="bg1">
                        <a:lumMod val="85000"/>
                      </a:schemeClr>
                    </a:solidFill>
                  </a:tcPr>
                </a:tc>
                <a:extLst>
                  <a:ext uri="{0D108BD9-81ED-4DB2-BD59-A6C34878D82A}">
                    <a16:rowId xmlns:a16="http://schemas.microsoft.com/office/drawing/2014/main" val="3468990452"/>
                  </a:ext>
                </a:extLst>
              </a:tr>
            </a:tbl>
          </a:graphicData>
        </a:graphic>
      </p:graphicFrame>
    </p:spTree>
    <p:extLst>
      <p:ext uri="{BB962C8B-B14F-4D97-AF65-F5344CB8AC3E}">
        <p14:creationId xmlns:p14="http://schemas.microsoft.com/office/powerpoint/2010/main" val="1071498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AWS Lambda</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7</a:t>
            </a:fld>
            <a:endParaRPr lang="ru-RU"/>
          </a:p>
        </p:txBody>
      </p:sp>
      <p:pic>
        <p:nvPicPr>
          <p:cNvPr id="1026" name="Picture 2" descr="Картинки по запросу &quot;aws Lambda&quot;">
            <a:extLst>
              <a:ext uri="{FF2B5EF4-FFF2-40B4-BE49-F238E27FC236}">
                <a16:creationId xmlns:a16="http://schemas.microsoft.com/office/drawing/2014/main" id="{8FEF0042-69B5-47AC-A0B1-813328CE39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95690" y="1684868"/>
            <a:ext cx="4362018" cy="45582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38145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AWS Lambda</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8</a:t>
            </a:fld>
            <a:endParaRPr lang="ru-RU"/>
          </a:p>
        </p:txBody>
      </p:sp>
      <p:pic>
        <p:nvPicPr>
          <p:cNvPr id="10" name="Picture 9" descr="A close up of a sign&#10;&#10;Description automatically generated">
            <a:extLst>
              <a:ext uri="{FF2B5EF4-FFF2-40B4-BE49-F238E27FC236}">
                <a16:creationId xmlns:a16="http://schemas.microsoft.com/office/drawing/2014/main" id="{382911CA-ABEF-4B4F-854E-6E7DC65BF50D}"/>
              </a:ext>
            </a:extLst>
          </p:cNvPr>
          <p:cNvPicPr>
            <a:picLocks noChangeAspect="1"/>
          </p:cNvPicPr>
          <p:nvPr/>
        </p:nvPicPr>
        <p:blipFill>
          <a:blip r:embed="rId2"/>
          <a:stretch>
            <a:fillRect/>
          </a:stretch>
        </p:blipFill>
        <p:spPr>
          <a:xfrm>
            <a:off x="1653124" y="1664822"/>
            <a:ext cx="9606475" cy="4982971"/>
          </a:xfrm>
          <a:prstGeom prst="rect">
            <a:avLst/>
          </a:prstGeom>
        </p:spPr>
      </p:pic>
    </p:spTree>
    <p:extLst>
      <p:ext uri="{BB962C8B-B14F-4D97-AF65-F5344CB8AC3E}">
        <p14:creationId xmlns:p14="http://schemas.microsoft.com/office/powerpoint/2010/main" val="1588805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AWS Lambda</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9</a:t>
            </a:fld>
            <a:endParaRPr lang="ru-RU"/>
          </a:p>
        </p:txBody>
      </p:sp>
      <p:pic>
        <p:nvPicPr>
          <p:cNvPr id="10" name="Picture 9" descr="A close up of a sign&#10;&#10;Description automatically generated">
            <a:extLst>
              <a:ext uri="{FF2B5EF4-FFF2-40B4-BE49-F238E27FC236}">
                <a16:creationId xmlns:a16="http://schemas.microsoft.com/office/drawing/2014/main" id="{382911CA-ABEF-4B4F-854E-6E7DC65BF50D}"/>
              </a:ext>
            </a:extLst>
          </p:cNvPr>
          <p:cNvPicPr>
            <a:picLocks noChangeAspect="1"/>
          </p:cNvPicPr>
          <p:nvPr/>
        </p:nvPicPr>
        <p:blipFill>
          <a:blip r:embed="rId2"/>
          <a:stretch>
            <a:fillRect/>
          </a:stretch>
        </p:blipFill>
        <p:spPr>
          <a:xfrm>
            <a:off x="1653124" y="1664822"/>
            <a:ext cx="9606475" cy="4982971"/>
          </a:xfrm>
          <a:prstGeom prst="rect">
            <a:avLst/>
          </a:prstGeom>
        </p:spPr>
      </p:pic>
      <p:sp>
        <p:nvSpPr>
          <p:cNvPr id="5" name="Content Placeholder 4">
            <a:extLst>
              <a:ext uri="{FF2B5EF4-FFF2-40B4-BE49-F238E27FC236}">
                <a16:creationId xmlns:a16="http://schemas.microsoft.com/office/drawing/2014/main" id="{51F77FEA-33A4-4ADF-B604-85ED87ED3734}"/>
              </a:ext>
            </a:extLst>
          </p:cNvPr>
          <p:cNvSpPr txBox="1">
            <a:spLocks/>
          </p:cNvSpPr>
          <p:nvPr/>
        </p:nvSpPr>
        <p:spPr>
          <a:xfrm>
            <a:off x="2096814" y="4729654"/>
            <a:ext cx="2322786" cy="1511553"/>
          </a:xfrm>
          <a:prstGeom prst="rect">
            <a:avLst/>
          </a:prstGeom>
        </p:spPr>
        <p:txBody>
          <a:bodyPr>
            <a:normAutofit/>
          </a:bodyPr>
          <a:lstStyle>
            <a:lvl1pPr marL="2286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1pPr>
            <a:lvl2pPr marL="468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2pPr>
            <a:lvl3pPr marL="684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3pPr>
            <a:lvl4pPr marL="900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4pPr>
            <a:lvl5pPr marL="1116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latin typeface="+mn-lt"/>
              </a:rPr>
              <a:t>Changes in data state</a:t>
            </a:r>
          </a:p>
          <a:p>
            <a:r>
              <a:rPr lang="en-US" b="1" dirty="0">
                <a:latin typeface="+mn-lt"/>
              </a:rPr>
              <a:t>Requests to endpoints</a:t>
            </a:r>
          </a:p>
          <a:p>
            <a:r>
              <a:rPr lang="en-US" b="1" dirty="0">
                <a:latin typeface="+mn-lt"/>
              </a:rPr>
              <a:t>Changes in resource state</a:t>
            </a:r>
          </a:p>
        </p:txBody>
      </p:sp>
      <p:sp>
        <p:nvSpPr>
          <p:cNvPr id="6" name="Content Placeholder 4">
            <a:extLst>
              <a:ext uri="{FF2B5EF4-FFF2-40B4-BE49-F238E27FC236}">
                <a16:creationId xmlns:a16="http://schemas.microsoft.com/office/drawing/2014/main" id="{1AA333C6-0517-4637-AE68-4065FFA16D6E}"/>
              </a:ext>
            </a:extLst>
          </p:cNvPr>
          <p:cNvSpPr txBox="1">
            <a:spLocks/>
          </p:cNvSpPr>
          <p:nvPr/>
        </p:nvSpPr>
        <p:spPr>
          <a:xfrm>
            <a:off x="5218386" y="4959787"/>
            <a:ext cx="2322786" cy="1511553"/>
          </a:xfrm>
          <a:prstGeom prst="rect">
            <a:avLst/>
          </a:prstGeom>
        </p:spPr>
        <p:txBody>
          <a:bodyPr>
            <a:normAutofit/>
          </a:bodyPr>
          <a:lstStyle>
            <a:lvl1pPr marL="2286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1pPr>
            <a:lvl2pPr marL="468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2pPr>
            <a:lvl3pPr marL="684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3pPr>
            <a:lvl4pPr marL="900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4pPr>
            <a:lvl5pPr marL="1116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latin typeface="+mn-lt"/>
              </a:rPr>
              <a:t>Node.js, Python</a:t>
            </a:r>
          </a:p>
          <a:p>
            <a:r>
              <a:rPr lang="en-US" b="1" dirty="0">
                <a:latin typeface="+mn-lt"/>
              </a:rPr>
              <a:t>Java, C#, Go, Ruby</a:t>
            </a:r>
          </a:p>
          <a:p>
            <a:r>
              <a:rPr lang="en-US" b="1" dirty="0">
                <a:latin typeface="+mn-lt"/>
              </a:rPr>
              <a:t>Custom Runtime</a:t>
            </a:r>
          </a:p>
        </p:txBody>
      </p:sp>
    </p:spTree>
    <p:extLst>
      <p:ext uri="{BB962C8B-B14F-4D97-AF65-F5344CB8AC3E}">
        <p14:creationId xmlns:p14="http://schemas.microsoft.com/office/powerpoint/2010/main" val="1066693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Sigma Software">
  <a:themeElements>
    <a:clrScheme name="Sigma">
      <a:dk1>
        <a:sysClr val="windowText" lastClr="000000"/>
      </a:dk1>
      <a:lt1>
        <a:sysClr val="window" lastClr="FFFFFF"/>
      </a:lt1>
      <a:dk2>
        <a:srgbClr val="00354E"/>
      </a:dk2>
      <a:lt2>
        <a:srgbClr val="F2F2F2"/>
      </a:lt2>
      <a:accent1>
        <a:srgbClr val="E30613"/>
      </a:accent1>
      <a:accent2>
        <a:srgbClr val="82BADE"/>
      </a:accent2>
      <a:accent3>
        <a:srgbClr val="FFCE32"/>
      </a:accent3>
      <a:accent4>
        <a:srgbClr val="00354E"/>
      </a:accent4>
      <a:accent5>
        <a:srgbClr val="C9CCD4"/>
      </a:accent5>
      <a:accent6>
        <a:srgbClr val="F2F2F2"/>
      </a:accent6>
      <a:hlink>
        <a:srgbClr val="E30613"/>
      </a:hlink>
      <a:folHlink>
        <a:srgbClr val="E30613"/>
      </a:folHlink>
    </a:clrScheme>
    <a:fontScheme name="Sigma new">
      <a:majorFont>
        <a:latin typeface="Oswald"/>
        <a:ea typeface=""/>
        <a:cs typeface=""/>
      </a:majorFont>
      <a:minorFont>
        <a:latin typeface="Robot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lIns="0" tIns="0" rIns="0" bIns="0" rtlCol="0">
        <a:spAutoFit/>
      </a:bodyPr>
      <a:lstStyle>
        <a:defPPr algn="l">
          <a:lnSpc>
            <a:spcPct val="150000"/>
          </a:lnSpc>
          <a:spcAft>
            <a:spcPts val="800"/>
          </a:spcAft>
          <a:defRPr sz="1300" dirty="0" smtClean="0">
            <a:solidFill>
              <a:srgbClr val="3D4649"/>
            </a:solidFill>
            <a:latin typeface="Roboto Condensed" panose="02000000000000000000" pitchFamily="2" charset="0"/>
            <a:ea typeface="Roboto Condensed" panose="02000000000000000000" pitchFamily="2"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p:Policy xmlns:p="office.server.policy" id="" local="true">
  <p:Name>Document</p:Name>
  <p:Description/>
  <p:Statement/>
  <p:PolicyItems>
    <p:PolicyItem featureId="Microsoft.Office.RecordsManagement.PolicyFeatures.PolicyLabel" staticId="0x010100107EB23637836C41BE33910BF352BC94|801092262" UniqueId="a1ace974-da4e-45e9-89e0-8ee72cb77597">
      <p:Name>Labels</p:Name>
      <p:Description>Generates labels that can be inserted in Microsoft Office documents to ensure that document properties or other important information are included when documents are printed. Labels can also be used to search for documents.</p:Description>
      <p:CustomData>
        <label>
          <segment type="metadata">_UIVersionString</segment>
        </label>
      </p:CustomData>
    </p:PolicyItem>
  </p:PolicyItems>
</p:Policy>
</file>

<file path=customXml/item2.xml><?xml version="1.0" encoding="utf-8"?>
<p:properties xmlns:p="http://schemas.microsoft.com/office/2006/metadata/properties" xmlns:xsi="http://www.w3.org/2001/XMLSchema-instance" xmlns:pc="http://schemas.microsoft.com/office/infopath/2007/PartnerControls">
  <documentManagement>
    <LikesCount xmlns="http://schemas.microsoft.com/sharepoint/v3" xsi:nil="true"/>
    <_Version xmlns="http://schemas.microsoft.com/sharepoint/v3/fields" xsi:nil="true"/>
    <Ratings xmlns="http://schemas.microsoft.com/sharepoint/v3" xsi:nil="true"/>
    <LikedBy xmlns="http://schemas.microsoft.com/sharepoint/v3">
      <UserInfo>
        <DisplayName/>
        <AccountId xsi:nil="true"/>
        <AccountType/>
      </UserInfo>
    </LikedBy>
    <RatedBy xmlns="http://schemas.microsoft.com/sharepoint/v3">
      <UserInfo>
        <DisplayName/>
        <AccountId xsi:nil="true"/>
        <AccountType/>
      </UserInfo>
    </RatedBy>
    <Approver xmlns="6de24da2-2c89-4c63-a7dd-0ead4636faac">
      <UserInfo>
        <DisplayName>Kostenko, Artem</DisplayName>
        <AccountId>20</AccountId>
        <AccountType/>
      </UserInfo>
    </Approver>
    <ReportOwner xmlns="http://schemas.microsoft.com/sharepoint/v3">
      <UserInfo>
        <DisplayName>Kostenko, Artem</DisplayName>
        <AccountId>20</AccountId>
        <AccountType/>
      </UserInfo>
    </ReportOwner>
    <Archived xmlns="6de24da2-2c89-4c63-a7dd-0ead4636faac">false</Archived>
    <Top xmlns="6de24da2-2c89-4c63-a7dd-0ead4636faac">false</Top>
    <Language xmlns="6de24da2-2c89-4c63-a7dd-0ead4636faac">En</Language>
    <Doc_x002e_ID xmlns="6de24da2-2c89-4c63-a7dd-0ead4636faac" xsi:nil="true"/>
    <Title_x0020_Ru xmlns="6de24da2-2c89-4c63-a7dd-0ead4636faac" xsi:nil="true"/>
    <QMS_x002d_ID xmlns="6de24da2-2c89-4c63-a7dd-0ead4636faac">MK011</QMS_x002d_ID>
    <Comments xmlns="6de24da2-2c89-4c63-a7dd-0ead4636faac" xsi:nil="true"/>
    <Process_x0020_Category xmlns="6de24da2-2c89-4c63-a7dd-0ead4636faac">1</Process_x0020_Category>
    <Process_x0020_Area xmlns="6de24da2-2c89-4c63-a7dd-0ead4636faac">6</Process_x0020_Area>
    <ISO_x0020_9001 xmlns="6de24da2-2c89-4c63-a7dd-0ead4636faac"/>
    <Type_x0020_of_x0020_QMS_x0020_requirement xmlns="6de24da2-2c89-4c63-a7dd-0ead4636faac">Mandatory</Type_x0020_of_x0020_QMS_x0020_requirement>
    <DocType xmlns="6de24da2-2c89-4c63-a7dd-0ead4636faac">6</DocType>
    <DLCPolicyLabelClientValue xmlns="6de24da2-2c89-4c63-a7dd-0ead4636faac" xsi:nil="true"/>
    <Published_x0020_vershion xmlns="6de24da2-2c89-4c63-a7dd-0ead4636faac">
      <Url xsi:nil="true"/>
      <Description xsi:nil="true"/>
    </Published_x0020_vershion>
    <DLCPolicyLabelLock xmlns="6de24da2-2c89-4c63-a7dd-0ead4636faac" xsi:nil="true"/>
    <DLCPolicyLabelValue xmlns="6de24da2-2c89-4c63-a7dd-0ead4636faac">3.0</DLCPolicyLabelVal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ct:contentTypeSchema xmlns:ct="http://schemas.microsoft.com/office/2006/metadata/contentType" xmlns:ma="http://schemas.microsoft.com/office/2006/metadata/properties/metaAttributes" ct:_="" ma:_="" ma:contentTypeName="Document" ma:contentTypeID="0x010100107EB23637836C41BE33910BF352BC94" ma:contentTypeVersion="81" ma:contentTypeDescription="Create a new document." ma:contentTypeScope="" ma:versionID="f5a647f4e8b380859cb3f05b364fd984">
  <xsd:schema xmlns:xsd="http://www.w3.org/2001/XMLSchema" xmlns:xs="http://www.w3.org/2001/XMLSchema" xmlns:p="http://schemas.microsoft.com/office/2006/metadata/properties" xmlns:ns1="http://schemas.microsoft.com/sharepoint/v3" xmlns:ns2="6de24da2-2c89-4c63-a7dd-0ead4636faac" xmlns:ns3="http://schemas.microsoft.com/sharepoint/v3/fields" targetNamespace="http://schemas.microsoft.com/office/2006/metadata/properties" ma:root="true" ma:fieldsID="c1461065c7a1e4ad793bb3c545af48eb" ns1:_="" ns2:_="" ns3:_="">
    <xsd:import namespace="http://schemas.microsoft.com/sharepoint/v3"/>
    <xsd:import namespace="6de24da2-2c89-4c63-a7dd-0ead4636faac"/>
    <xsd:import namespace="http://schemas.microsoft.com/sharepoint/v3/fields"/>
    <xsd:element name="properties">
      <xsd:complexType>
        <xsd:sequence>
          <xsd:element name="documentManagement">
            <xsd:complexType>
              <xsd:all>
                <xsd:element ref="ns2:QMS_x002d_ID" minOccurs="0"/>
                <xsd:element ref="ns2:Doc_x002e_ID" minOccurs="0"/>
                <xsd:element ref="ns2:Process_x0020_Category" minOccurs="0"/>
                <xsd:element ref="ns2:Process_x0020_Area" minOccurs="0"/>
                <xsd:element ref="ns1:ReportOwner" minOccurs="0"/>
                <xsd:element ref="ns2:DocType" minOccurs="0"/>
                <xsd:element ref="ns2:Language" minOccurs="0"/>
                <xsd:element ref="ns2:Top" minOccurs="0"/>
                <xsd:element ref="ns2:Archived" minOccurs="0"/>
                <xsd:element ref="ns2:ISO_x0020_9001" minOccurs="0"/>
                <xsd:element ref="ns2:Comments" minOccurs="0"/>
                <xsd:element ref="ns2:Revision" minOccurs="0"/>
                <xsd:element ref="ns2:Approver" minOccurs="0"/>
                <xsd:element ref="ns2:Title_x0020_Ru" minOccurs="0"/>
                <xsd:element ref="ns1:_dlc_Exempt" minOccurs="0"/>
                <xsd:element ref="ns2:DLCPolicyLabelValue" minOccurs="0"/>
                <xsd:element ref="ns2:DLCPolicyLabelClientValue" minOccurs="0"/>
                <xsd:element ref="ns2:DLCPolicyLabelLock" minOccurs="0"/>
                <xsd:element ref="ns2:Type_x0020_of_x0020_QMS_x0020_requirement" minOccurs="0"/>
                <xsd:element ref="ns2:Published_x0020_vershion" minOccurs="0"/>
                <xsd:element ref="ns3:_Version" minOccurs="0"/>
                <xsd:element ref="ns1:AverageRating" minOccurs="0"/>
                <xsd:element ref="ns1:RatingCount" minOccurs="0"/>
                <xsd:element ref="ns1:RatedBy" minOccurs="0"/>
                <xsd:element ref="ns1:Ratings" minOccurs="0"/>
                <xsd:element ref="ns1:LikesCount" minOccurs="0"/>
                <xsd:element ref="ns1:LikedB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ReportOwner" ma:index="6" nillable="true" ma:displayName="Owner" ma:description="Owner of this document" ma:list="UserInfo" ma:SharePointGroup="0" ma:internalName="ReportOwner" ma:readOnly="false" ma:showField="Last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_dlc_Exempt" ma:index="26" nillable="true" ma:displayName="Exempt from Policy" ma:hidden="true" ma:internalName="_dlc_Exempt" ma:readOnly="true">
      <xsd:simpleType>
        <xsd:restriction base="dms:Unknown"/>
      </xsd:simpleType>
    </xsd:element>
    <xsd:element name="AverageRating" ma:index="35" nillable="true" ma:displayName="Rating (0-5)" ma:decimals="2" ma:description="Average value of all the ratings that have been submitted" ma:internalName="AverageRating" ma:readOnly="true">
      <xsd:simpleType>
        <xsd:restriction base="dms:Number"/>
      </xsd:simpleType>
    </xsd:element>
    <xsd:element name="RatingCount" ma:index="36" nillable="true" ma:displayName="Number of Ratings" ma:decimals="0" ma:description="Number of ratings submitted" ma:internalName="RatingCount" ma:readOnly="true">
      <xsd:simpleType>
        <xsd:restriction base="dms:Number"/>
      </xsd:simpleType>
    </xsd:element>
    <xsd:element name="RatedBy" ma:index="37" nillable="true" ma:displayName="Rated By" ma:description="Users rated the item." ma:hidden="true" ma:list="UserInfo" ma:internalName="RatedBy">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Ratings" ma:index="38" nillable="true" ma:displayName="User ratings" ma:description="User ratings for the item" ma:hidden="true" ma:internalName="Ratings">
      <xsd:simpleType>
        <xsd:restriction base="dms:Note"/>
      </xsd:simpleType>
    </xsd:element>
    <xsd:element name="LikesCount" ma:index="39" nillable="true" ma:displayName="Number of Likes" ma:internalName="LikesCount">
      <xsd:simpleType>
        <xsd:restriction base="dms:Unknown"/>
      </xsd:simpleType>
    </xsd:element>
    <xsd:element name="LikedBy" ma:index="40" nillable="true" ma:displayName="Liked By" ma:hidden="true" ma:list="UserInfo" ma:internalName="LikedBy">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6de24da2-2c89-4c63-a7dd-0ead4636faac" elementFormDefault="qualified">
    <xsd:import namespace="http://schemas.microsoft.com/office/2006/documentManagement/types"/>
    <xsd:import namespace="http://schemas.microsoft.com/office/infopath/2007/PartnerControls"/>
    <xsd:element name="QMS_x002d_ID" ma:index="2" nillable="true" ma:displayName="QMS-ID" ma:internalName="QMS_x002d_ID">
      <xsd:simpleType>
        <xsd:restriction base="dms:Text">
          <xsd:maxLength value="8"/>
        </xsd:restriction>
      </xsd:simpleType>
    </xsd:element>
    <xsd:element name="Doc_x002e_ID" ma:index="3" nillable="true" ma:displayName="Doc.ID" ma:default="" ma:internalName="Doc_x002e_ID">
      <xsd:simpleType>
        <xsd:restriction base="dms:Text">
          <xsd:maxLength value="255"/>
        </xsd:restriction>
      </xsd:simpleType>
    </xsd:element>
    <xsd:element name="Process_x0020_Category" ma:index="4" nillable="true" ma:displayName="Process Category" ma:description="Process Categories from http://portal/eqms/Lists/ProcessCategory" ma:list="{580a9473-577b-49f3-90df-9c16a936afa6}" ma:internalName="Process_x0020_Category" ma:readOnly="false" ma:showField="Title" ma:web="dd943bfa-4102-4b99-8e47-79d66c9edeab">
      <xsd:simpleType>
        <xsd:restriction base="dms:Lookup"/>
      </xsd:simpleType>
    </xsd:element>
    <xsd:element name="Process_x0020_Area" ma:index="5" nillable="true" ma:displayName="Process" ma:description="Process Name from http://portal/eqms/Lists/ProcessList" ma:list="{31979786-d26e-49fa-94ca-f95647af5ba0}" ma:internalName="Process_x0020_Area" ma:readOnly="false" ma:showField="Title" ma:web="dd943bfa-4102-4b99-8e47-79d66c9edeab">
      <xsd:simpleType>
        <xsd:restriction base="dms:Lookup"/>
      </xsd:simpleType>
    </xsd:element>
    <xsd:element name="DocType" ma:index="7" nillable="true" ma:displayName="DocType" ma:description="Document Types from http://portal/eqms/Lists/DocType" ma:list="{62b3a6f5-000c-4290-aab1-265231117642}" ma:internalName="DocType" ma:readOnly="false" ma:showField="Doc_x0020_Category_x0020_Name" ma:web="dd943bfa-4102-4b99-8e47-79d66c9edeab">
      <xsd:simpleType>
        <xsd:restriction base="dms:Lookup"/>
      </xsd:simpleType>
    </xsd:element>
    <xsd:element name="Language" ma:index="8" nillable="true" ma:displayName="Language" ma:default="En" ma:description="The language of the document" ma:format="Dropdown" ma:internalName="Language">
      <xsd:simpleType>
        <xsd:restriction base="dms:Choice">
          <xsd:enumeration value="En"/>
          <xsd:enumeration value="Ru"/>
        </xsd:restriction>
      </xsd:simpleType>
    </xsd:element>
    <xsd:element name="Top" ma:index="9" nillable="true" ma:displayName="Top" ma:default="0" ma:description="Most Popular Docs" ma:internalName="Top">
      <xsd:simpleType>
        <xsd:restriction base="dms:Boolean"/>
      </xsd:simpleType>
    </xsd:element>
    <xsd:element name="Archived" ma:index="10" nillable="true" ma:displayName="Archived" ma:default="0" ma:description="Mark this check box to &quot;move&quot; the doc into Archive view" ma:internalName="Archived">
      <xsd:simpleType>
        <xsd:restriction base="dms:Boolean"/>
      </xsd:simpleType>
    </xsd:element>
    <xsd:element name="ISO_x0020_9001" ma:index="11" nillable="true" ma:displayName="ISO 9001" ma:list="{727c10e0-2472-4bc3-92a5-6a52e2d25bfb}" ma:internalName="ISO_x0020_9001" ma:showField="Title" ma:web="dd943bfa-4102-4b99-8e47-79d66c9edeab">
      <xsd:complexType>
        <xsd:complexContent>
          <xsd:extension base="dms:MultiChoiceLookup">
            <xsd:sequence>
              <xsd:element name="Value" type="dms:Lookup" maxOccurs="unbounded" minOccurs="0" nillable="true"/>
            </xsd:sequence>
          </xsd:extension>
        </xsd:complexContent>
      </xsd:complexType>
    </xsd:element>
    <xsd:element name="Comments" ma:index="12" nillable="true" ma:displayName="Comments" ma:description="Any comments concerning the document" ma:internalName="Comments">
      <xsd:simpleType>
        <xsd:restriction base="dms:Text">
          <xsd:maxLength value="255"/>
        </xsd:restriction>
      </xsd:simpleType>
    </xsd:element>
    <xsd:element name="Revision" ma:index="17" nillable="true" ma:displayName="Revision" ma:internalName="Revision" ma:readOnly="true">
      <xsd:simpleType>
        <xsd:restriction base="dms:Text"/>
      </xsd:simpleType>
    </xsd:element>
    <xsd:element name="Approver" ma:index="22" nillable="true" ma:displayName="Approver" ma:description="Approver of the document" ma:list="UserInfo" ma:SharePointGroup="0" ma:internalName="Approver" ma:showField="Last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Title_x0020_Ru" ma:index="23" nillable="true" ma:displayName="Title Ru" ma:description="Title in Russian" ma:internalName="Title_x0020_Ru">
      <xsd:simpleType>
        <xsd:restriction base="dms:Text">
          <xsd:maxLength value="255"/>
        </xsd:restriction>
      </xsd:simpleType>
    </xsd:element>
    <xsd:element name="DLCPolicyLabelValue" ma:index="27" nillable="true" ma:displayName="Label" ma:description="Stores the current value of the label." ma:internalName="DLCPolicyLabelValue" ma:readOnly="true">
      <xsd:simpleType>
        <xsd:restriction base="dms:Note">
          <xsd:maxLength value="255"/>
        </xsd:restriction>
      </xsd:simpleType>
    </xsd:element>
    <xsd:element name="DLCPolicyLabelClientValue" ma:index="28" nillable="true" ma:displayName="Client Label Value" ma:description="Stores the last label value computed on the client." ma:hidden="true" ma:internalName="DLCPolicyLabelClientValue" ma:readOnly="false">
      <xsd:simpleType>
        <xsd:restriction base="dms:Note"/>
      </xsd:simpleType>
    </xsd:element>
    <xsd:element name="DLCPolicyLabelLock" ma:index="29" nillable="true" ma:displayName="Label Locked" ma:description="Indicates whether the label should be updated when item properties are modified." ma:hidden="true" ma:internalName="DLCPolicyLabelLock" ma:readOnly="false">
      <xsd:simpleType>
        <xsd:restriction base="dms:Text"/>
      </xsd:simpleType>
    </xsd:element>
    <xsd:element name="Type_x0020_of_x0020_QMS_x0020_requirement" ma:index="31" nillable="true" ma:displayName="Applicability" ma:format="Dropdown" ma:internalName="Type_x0020_of_x0020_QMS_x0020_requirement">
      <xsd:simpleType>
        <xsd:restriction base="dms:Choice">
          <xsd:enumeration value="Mandatory"/>
          <xsd:enumeration value="Optional"/>
        </xsd:restriction>
      </xsd:simpleType>
    </xsd:element>
    <xsd:element name="Published_x0020_vershion" ma:index="32" nillable="true" ma:displayName="Published version" ma:format="Hyperlink" ma:hidden="true" ma:internalName="Published_x0020_vershion" ma:readOnly="false">
      <xsd:complexType>
        <xsd:complexContent>
          <xsd:extension base="dms:URL">
            <xsd:sequence>
              <xsd:element name="Url" type="dms:ValidUrl" minOccurs="0" nillable="true"/>
              <xsd:element name="Description" type="xsd:string"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Version" ma:index="33"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15" ma:displayName="Content Type"/>
        <xsd:element ref="dc:title" minOccurs="0" maxOccurs="1" ma:index="1" ma:displayName="Title"/>
        <xsd:element ref="dc:subject" minOccurs="0" maxOccurs="1"/>
        <xsd:element ref="dc:description" minOccurs="0" maxOccurs="1"/>
        <xsd:element name="keywords" minOccurs="0" maxOccurs="1" type="xsd:string" ma:index="34"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3DB2E83-1D17-4B95-BA0D-495509BD3C5F}">
  <ds:schemaRefs>
    <ds:schemaRef ds:uri="office.server.policy"/>
  </ds:schemaRefs>
</ds:datastoreItem>
</file>

<file path=customXml/itemProps2.xml><?xml version="1.0" encoding="utf-8"?>
<ds:datastoreItem xmlns:ds="http://schemas.openxmlformats.org/officeDocument/2006/customXml" ds:itemID="{07504F74-9D93-4C5B-8822-4A4CEB41FF98}">
  <ds:schemaRefs>
    <ds:schemaRef ds:uri="http://schemas.microsoft.com/office/2006/documentManagement/types"/>
    <ds:schemaRef ds:uri="6de24da2-2c89-4c63-a7dd-0ead4636faac"/>
    <ds:schemaRef ds:uri="http://purl.org/dc/dcmitype/"/>
    <ds:schemaRef ds:uri="http://schemas.microsoft.com/office/2006/metadata/properties"/>
    <ds:schemaRef ds:uri="http://schemas.microsoft.com/office/infopath/2007/PartnerControls"/>
    <ds:schemaRef ds:uri="http://purl.org/dc/terms/"/>
    <ds:schemaRef ds:uri="http://purl.org/dc/elements/1.1/"/>
    <ds:schemaRef ds:uri="http://schemas.microsoft.com/sharepoint/v3"/>
    <ds:schemaRef ds:uri="http://schemas.microsoft.com/sharepoint/v3/field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74297F3F-E298-424E-9D0E-8FB0E0AF77EC}">
  <ds:schemaRefs>
    <ds:schemaRef ds:uri="http://schemas.microsoft.com/sharepoint/v3/contenttype/forms"/>
  </ds:schemaRefs>
</ds:datastoreItem>
</file>

<file path=customXml/itemProps4.xml><?xml version="1.0" encoding="utf-8"?>
<ds:datastoreItem xmlns:ds="http://schemas.openxmlformats.org/officeDocument/2006/customXml" ds:itemID="{667F1277-4364-4E1A-BBD7-BA81AC9D813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6de24da2-2c89-4c63-a7dd-0ead4636faac"/>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1219</TotalTime>
  <Words>1876</Words>
  <Application>Microsoft Office PowerPoint</Application>
  <PresentationFormat>Widescreen</PresentationFormat>
  <Paragraphs>473</Paragraphs>
  <Slides>52</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52</vt:i4>
      </vt:variant>
    </vt:vector>
  </HeadingPairs>
  <TitlesOfParts>
    <vt:vector size="62" baseType="lpstr">
      <vt:lpstr>Roboto Condensed</vt:lpstr>
      <vt:lpstr>Roboto</vt:lpstr>
      <vt:lpstr>Oswald</vt:lpstr>
      <vt:lpstr>inherit</vt:lpstr>
      <vt:lpstr>Arial</vt:lpstr>
      <vt:lpstr>Wingdings</vt:lpstr>
      <vt:lpstr>Calibri</vt:lpstr>
      <vt:lpstr>Amazon Ember</vt:lpstr>
      <vt:lpstr>Consolas</vt:lpstr>
      <vt:lpstr>Sigma Software</vt:lpstr>
      <vt:lpstr>SERVERLESS</vt:lpstr>
      <vt:lpstr>AGENDA TABLE —</vt:lpstr>
      <vt:lpstr>SERVERLESS —</vt:lpstr>
      <vt:lpstr>A SERVERLESS WORLD … —</vt:lpstr>
      <vt:lpstr>PowerPoint Presentation</vt:lpstr>
      <vt:lpstr>SERVERLESS —</vt:lpstr>
      <vt:lpstr>AWS Lambda —</vt:lpstr>
      <vt:lpstr>AWS Lambda —</vt:lpstr>
      <vt:lpstr>AWS Lambda —</vt:lpstr>
      <vt:lpstr>AWS Lambda. Event Sources —</vt:lpstr>
      <vt:lpstr>AWS Lambda. Anatomy —</vt:lpstr>
      <vt:lpstr>AWS Lambda. Execution Model —</vt:lpstr>
      <vt:lpstr>AWS Lambda. Use Cases —</vt:lpstr>
      <vt:lpstr>AWS Lambda. Handle —</vt:lpstr>
      <vt:lpstr>AWS Lambda. Monitoring —</vt:lpstr>
      <vt:lpstr>AWS Lambda. Fine-grained Pricing —</vt:lpstr>
      <vt:lpstr>AWS Lambda. Limits —</vt:lpstr>
      <vt:lpstr>AWS API Gateway —</vt:lpstr>
      <vt:lpstr>AWS API Gateway —</vt:lpstr>
      <vt:lpstr>AWS API Gateway. Types —</vt:lpstr>
      <vt:lpstr>AWS API Gateway. Features —</vt:lpstr>
      <vt:lpstr>AWS API Gateway. Deployments —</vt:lpstr>
      <vt:lpstr>AWS API Gateway. Meter Usage —</vt:lpstr>
      <vt:lpstr>AWS API Gateway. Transformations —</vt:lpstr>
      <vt:lpstr>AWS API Gateway. Pricing —</vt:lpstr>
      <vt:lpstr>AWS API Gateway. Limits —</vt:lpstr>
      <vt:lpstr>AWS Cognito —</vt:lpstr>
      <vt:lpstr>AWS Cognito —</vt:lpstr>
      <vt:lpstr>AWS Cognito. User Pools —</vt:lpstr>
      <vt:lpstr>AWS Cognito. Identity Pools —</vt:lpstr>
      <vt:lpstr>AWS Cognito. Identity Pools —</vt:lpstr>
      <vt:lpstr>AWS Cognito. Authentication Flows —</vt:lpstr>
      <vt:lpstr>AWS Cognito. Native Support —</vt:lpstr>
      <vt:lpstr>AWS Cognito. OAuth 2.0 —</vt:lpstr>
      <vt:lpstr>AWS Cognito. OAuth. Authorization Code —</vt:lpstr>
      <vt:lpstr>AWS Cognito. OAuth. Tokens —</vt:lpstr>
      <vt:lpstr>AWS Cognito. OAuth. Implicit —</vt:lpstr>
      <vt:lpstr>AWS Cognito. OAuth. Client Credentials —</vt:lpstr>
      <vt:lpstr>AWS Cognito. Summary —</vt:lpstr>
      <vt:lpstr>AWS CloudFormation at a Glance —</vt:lpstr>
      <vt:lpstr>AWS CloudFormation. Features —</vt:lpstr>
      <vt:lpstr>AWS CloudFormation —</vt:lpstr>
      <vt:lpstr>AWS CloudFormation —</vt:lpstr>
      <vt:lpstr>AWS CloudFormation. SAM —</vt:lpstr>
      <vt:lpstr>AWS CloudFront —</vt:lpstr>
      <vt:lpstr>AWS CloudFront. Features —</vt:lpstr>
      <vt:lpstr>AWS CloudWatch —</vt:lpstr>
      <vt:lpstr>AWS CloudWatch. Features —</vt:lpstr>
      <vt:lpstr>APPLICATION OVERVIEW —</vt:lpstr>
      <vt:lpstr>APPLICATION OVERVIEW —</vt:lpstr>
      <vt:lpstr>PRACTICE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SigmaSoftwarePresentationTemplate</dc:title>
  <dc:creator>365 Pro Plus</dc:creator>
  <cp:keywords/>
  <cp:lastModifiedBy>Illia Saveliev</cp:lastModifiedBy>
  <cp:revision>100</cp:revision>
  <dcterms:created xsi:type="dcterms:W3CDTF">2019-10-23T15:59:14Z</dcterms:created>
  <dcterms:modified xsi:type="dcterms:W3CDTF">2020-03-13T14:58:12Z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0x010100107EB23637836C41BE33910BF352BC94</vt:lpwstr>
  </property>
</Properties>
</file>